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1" r:id="rId6"/>
    <p:sldId id="262" r:id="rId7"/>
    <p:sldId id="263" r:id="rId8"/>
    <p:sldId id="264" r:id="rId9"/>
    <p:sldId id="265" r:id="rId10"/>
    <p:sldId id="278" r:id="rId11"/>
    <p:sldId id="259" r:id="rId12"/>
    <p:sldId id="277" r:id="rId13"/>
    <p:sldId id="266" r:id="rId14"/>
    <p:sldId id="267" r:id="rId15"/>
    <p:sldId id="268" r:id="rId16"/>
    <p:sldId id="269" r:id="rId17"/>
    <p:sldId id="270" r:id="rId18"/>
    <p:sldId id="260" r:id="rId19"/>
    <p:sldId id="271" r:id="rId20"/>
    <p:sldId id="272" r:id="rId21"/>
    <p:sldId id="273" r:id="rId22"/>
    <p:sldId id="274" r:id="rId23"/>
    <p:sldId id="275" r:id="rId24"/>
    <p:sldId id="276" r:id="rId25"/>
    <p:sldId id="279" r:id="rId26"/>
    <p:sldId id="280" r:id="rId27"/>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40"/>
    <a:srgbClr val="D9D9D9"/>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17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2018/11/2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719956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2018/11/2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3151454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2018/11/2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481013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17309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53240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73312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88995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81757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25721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25975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2723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84DF5964-A30F-497B-92EC-23C803A9D73F}" type="datetimeFigureOut">
              <a:rPr lang="zh-CN" altLang="en-US" smtClean="0"/>
              <a:t>2018/11/2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33293484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27738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45772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8404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84DF5964-A30F-497B-92EC-23C803A9D73F}" type="datetimeFigureOut">
              <a:rPr lang="zh-CN" altLang="en-US" smtClean="0"/>
              <a:t>2018/11/2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2465664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84DF5964-A30F-497B-92EC-23C803A9D73F}" type="datetimeFigureOut">
              <a:rPr lang="zh-CN" altLang="en-US" smtClean="0"/>
              <a:t>2018/11/2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7620409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7396313" y="4194111"/>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84DF5964-A30F-497B-92EC-23C803A9D73F}" type="datetimeFigureOut">
              <a:rPr lang="zh-CN" altLang="en-US" smtClean="0"/>
              <a:t>2018/11/2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4013336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84DF5964-A30F-497B-92EC-23C803A9D73F}" type="datetimeFigureOut">
              <a:rPr lang="zh-CN" altLang="en-US" smtClean="0"/>
              <a:t>2018/11/2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9031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DF5964-A30F-497B-92EC-23C803A9D73F}" type="datetimeFigureOut">
              <a:rPr lang="zh-CN" altLang="en-US" smtClean="0"/>
              <a:t>2018/11/2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275315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4DF5964-A30F-497B-92EC-23C803A9D73F}" type="datetimeFigureOut">
              <a:rPr lang="zh-CN" altLang="en-US" smtClean="0"/>
              <a:t>2018/11/2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4214418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84DF5964-A30F-497B-92EC-23C803A9D73F}" type="datetimeFigureOut">
              <a:rPr lang="zh-CN" altLang="en-US" smtClean="0"/>
              <a:t>2018/11/2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3864340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2F2F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4DF5964-A30F-497B-92EC-23C803A9D73F}" type="datetimeFigureOut">
              <a:rPr lang="zh-CN" altLang="en-US" smtClean="0"/>
              <a:t>2018/11/2</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E821DDFF-E586-42CF-9B46-DA71C53CF424}" type="slidenum">
              <a:rPr lang="zh-CN" altLang="en-US" smtClean="0"/>
              <a:t>‹#›</a:t>
            </a:fld>
            <a:endParaRPr lang="zh-CN" altLang="en-US"/>
          </a:p>
        </p:txBody>
      </p:sp>
    </p:spTree>
    <p:extLst>
      <p:ext uri="{BB962C8B-B14F-4D97-AF65-F5344CB8AC3E}">
        <p14:creationId xmlns:p14="http://schemas.microsoft.com/office/powerpoint/2010/main" val="14355203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22278272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7"/>
          <p:cNvSpPr/>
          <p:nvPr/>
        </p:nvSpPr>
        <p:spPr>
          <a:xfrm rot="900000">
            <a:off x="1356941"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9" name="等腰三角形 8"/>
          <p:cNvSpPr/>
          <p:nvPr/>
        </p:nvSpPr>
        <p:spPr>
          <a:xfrm rot="18900000">
            <a:off x="476376"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10" name="文本框 9"/>
          <p:cNvSpPr txBox="1"/>
          <p:nvPr/>
        </p:nvSpPr>
        <p:spPr>
          <a:xfrm>
            <a:off x="3162300" y="2748298"/>
            <a:ext cx="2828380" cy="230832"/>
          </a:xfrm>
          <a:prstGeom prst="rect">
            <a:avLst/>
          </a:prstGeom>
          <a:noFill/>
        </p:spPr>
        <p:txBody>
          <a:bodyPr wrap="square" rtlCol="0">
            <a:spAutoFit/>
          </a:bodyPr>
          <a:lstStyle/>
          <a:p>
            <a:pPr algn="dist"/>
            <a:r>
              <a:rPr lang="zh-CN" altLang="en-US" sz="900" dirty="0" smtClean="0">
                <a:latin typeface="微软雅黑" panose="020B0503020204020204" pitchFamily="34" charset="-122"/>
                <a:ea typeface="微软雅黑" panose="020B0503020204020204" pitchFamily="34" charset="-122"/>
              </a:rPr>
              <a:t>工作总结计划      </a:t>
            </a:r>
            <a:r>
              <a:rPr lang="en-US" altLang="zh-CN" sz="900" dirty="0">
                <a:latin typeface="微软雅黑" panose="020B0503020204020204" pitchFamily="34" charset="-122"/>
                <a:ea typeface="微软雅黑" panose="020B0503020204020204" pitchFamily="34" charset="-122"/>
              </a:rPr>
              <a:t>BUSINESS REPORT</a:t>
            </a:r>
            <a:endParaRPr lang="zh-CN" altLang="en-US" sz="900"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61724" y="3407690"/>
            <a:ext cx="441256" cy="633467"/>
          </a:xfrm>
          <a:prstGeom prst="rect">
            <a:avLst/>
          </a:prstGeom>
        </p:spPr>
      </p:pic>
      <p:sp>
        <p:nvSpPr>
          <p:cNvPr id="12" name="文本框 11"/>
          <p:cNvSpPr txBox="1"/>
          <p:nvPr/>
        </p:nvSpPr>
        <p:spPr>
          <a:xfrm>
            <a:off x="4215827" y="3386609"/>
            <a:ext cx="1382514" cy="577081"/>
          </a:xfrm>
          <a:prstGeom prst="rect">
            <a:avLst/>
          </a:prstGeom>
          <a:noFill/>
        </p:spPr>
        <p:txBody>
          <a:bodyPr wrap="square" rtlCol="0">
            <a:spAutoFit/>
          </a:bodyPr>
          <a:lstStyle/>
          <a:p>
            <a:pPr algn="just">
              <a:lnSpc>
                <a:spcPct val="150000"/>
              </a:lnSpc>
            </a:pPr>
            <a:r>
              <a:rPr lang="zh-CN" altLang="en-US" sz="1050" dirty="0" smtClean="0">
                <a:latin typeface="微软雅黑" panose="020B0503020204020204" pitchFamily="34" charset="-122"/>
                <a:ea typeface="微软雅黑" panose="020B0503020204020204" pitchFamily="34" charset="-122"/>
              </a:rPr>
              <a:t>单击此处添加您的公司名称</a:t>
            </a:r>
            <a:r>
              <a:rPr lang="en-US" altLang="zh-CN" sz="1050" dirty="0" smtClean="0">
                <a:latin typeface="微软雅黑" panose="020B0503020204020204" pitchFamily="34" charset="-122"/>
                <a:ea typeface="微软雅黑" panose="020B0503020204020204" pitchFamily="34" charset="-122"/>
              </a:rPr>
              <a:t> </a:t>
            </a:r>
            <a:endParaRPr lang="en-US" altLang="zh-CN" sz="788"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3209987" y="1350570"/>
            <a:ext cx="3094897" cy="1446550"/>
          </a:xfrm>
          <a:prstGeom prst="rect">
            <a:avLst/>
          </a:prstGeom>
          <a:noFill/>
        </p:spPr>
        <p:txBody>
          <a:bodyPr wrap="square" rtlCol="0">
            <a:spAutoFit/>
          </a:bodyPr>
          <a:lstStyle/>
          <a:p>
            <a:r>
              <a:rPr lang="en-US" altLang="zh-CN" sz="8800" dirty="0" smtClean="0">
                <a:latin typeface="方正兰亭超细黑简体" panose="02000000000000000000" pitchFamily="2" charset="-122"/>
                <a:ea typeface="方正兰亭超细黑简体" panose="02000000000000000000" pitchFamily="2" charset="-122"/>
              </a:rPr>
              <a:t>201X</a:t>
            </a:r>
            <a:endParaRPr lang="zh-CN" altLang="en-US" sz="8800"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227446624"/>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14"/>
                                        </p:tgtEl>
                                        <p:attrNameLst>
                                          <p:attrName>style.visibility</p:attrName>
                                        </p:attrNameLst>
                                      </p:cBhvr>
                                      <p:to>
                                        <p:strVal val="visible"/>
                                      </p:to>
                                    </p:set>
                                    <p:set>
                                      <p:cBhvr>
                                        <p:cTn id="7" dur="455" fill="hold">
                                          <p:stCondLst>
                                            <p:cond delay="0"/>
                                          </p:stCondLst>
                                        </p:cTn>
                                        <p:tgtEl>
                                          <p:spTgt spid="14"/>
                                        </p:tgtEl>
                                        <p:attrNameLst>
                                          <p:attrName>style.rotation</p:attrName>
                                        </p:attrNameLst>
                                      </p:cBhvr>
                                      <p:to>
                                        <p:strVal val="-45.0"/>
                                      </p:to>
                                    </p:set>
                                    <p:anim calcmode="lin" valueType="num">
                                      <p:cBhvr>
                                        <p:cTn id="8"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12" presetID="2" presetClass="entr" presetSubtype="1" fill="hold" grpId="0" nodeType="withEffect">
                                  <p:stCondLst>
                                    <p:cond delay="1000"/>
                                  </p:stCondLst>
                                  <p:iterate type="lt">
                                    <p:tmPct val="10000"/>
                                  </p:iterate>
                                  <p:childTnLst>
                                    <p:set>
                                      <p:cBhvr>
                                        <p:cTn id="13" dur="1" fill="hold">
                                          <p:stCondLst>
                                            <p:cond delay="0"/>
                                          </p:stCondLst>
                                        </p:cTn>
                                        <p:tgtEl>
                                          <p:spTgt spid="10">
                                            <p:txEl>
                                              <p:pRg st="0" end="0"/>
                                            </p:txEl>
                                          </p:spTgt>
                                        </p:tgtEl>
                                        <p:attrNameLst>
                                          <p:attrName>style.visibility</p:attrName>
                                        </p:attrNameLst>
                                      </p:cBhvr>
                                      <p:to>
                                        <p:strVal val="visible"/>
                                      </p:to>
                                    </p:set>
                                    <p:anim calcmode="lin" valueType="num">
                                      <p:cBhvr additive="base">
                                        <p:cTn id="1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16" presetID="10" presetClass="entr" presetSubtype="0" fill="hold" grpId="0" nodeType="withEffect">
                                  <p:stCondLst>
                                    <p:cond delay="1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8" presetClass="emph" presetSubtype="0" fill="hold" grpId="1" nodeType="withEffect">
                                  <p:stCondLst>
                                    <p:cond delay="1500"/>
                                  </p:stCondLst>
                                  <p:childTnLst>
                                    <p:animRot by="21600000">
                                      <p:cBhvr>
                                        <p:cTn id="20" dur="1750" fill="hold"/>
                                        <p:tgtEl>
                                          <p:spTgt spid="9"/>
                                        </p:tgtEl>
                                        <p:attrNameLst>
                                          <p:attrName>r</p:attrName>
                                        </p:attrNameLst>
                                      </p:cBhvr>
                                    </p:animRot>
                                  </p:childTnLst>
                                </p:cTn>
                              </p:par>
                              <p:par>
                                <p:cTn id="21" presetID="10" presetClass="entr" presetSubtype="0" fill="hold" grpId="0" nodeType="withEffect">
                                  <p:stCondLst>
                                    <p:cond delay="20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8" presetClass="emph" presetSubtype="0" fill="hold" grpId="1" nodeType="withEffect">
                                  <p:stCondLst>
                                    <p:cond delay="2000"/>
                                  </p:stCondLst>
                                  <p:childTnLst>
                                    <p:animRot by="-21600000">
                                      <p:cBhvr>
                                        <p:cTn id="25" dur="1750" fill="hold"/>
                                        <p:tgtEl>
                                          <p:spTgt spid="8"/>
                                        </p:tgtEl>
                                        <p:attrNameLst>
                                          <p:attrName>r</p:attrName>
                                        </p:attrNameLst>
                                      </p:cBhvr>
                                    </p:animRot>
                                  </p:childTnLst>
                                </p:cTn>
                              </p:par>
                              <p:par>
                                <p:cTn id="26" presetID="2" presetClass="entr" presetSubtype="2" fill="hold" nodeType="withEffect">
                                  <p:stCondLst>
                                    <p:cond delay="275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1+#ppt_w/2"/>
                                          </p:val>
                                        </p:tav>
                                        <p:tav tm="100000">
                                          <p:val>
                                            <p:strVal val="#ppt_x"/>
                                          </p:val>
                                        </p:tav>
                                      </p:tavLst>
                                    </p:anim>
                                    <p:anim calcmode="lin" valueType="num">
                                      <p:cBhvr additive="base">
                                        <p:cTn id="29" dur="75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3250"/>
                                  </p:stCondLst>
                                  <p:childTnLst>
                                    <p:set>
                                      <p:cBhvr>
                                        <p:cTn id="31" dur="1" fill="hold">
                                          <p:stCondLst>
                                            <p:cond delay="0"/>
                                          </p:stCondLst>
                                        </p:cTn>
                                        <p:tgtEl>
                                          <p:spTgt spid="12">
                                            <p:txEl>
                                              <p:pRg st="0" end="0"/>
                                            </p:txEl>
                                          </p:spTgt>
                                        </p:tgtEl>
                                        <p:attrNameLst>
                                          <p:attrName>style.visibility</p:attrName>
                                        </p:attrNameLst>
                                      </p:cBhvr>
                                      <p:to>
                                        <p:strVal val="visible"/>
                                      </p:to>
                                    </p:set>
                                    <p:anim calcmode="lin" valueType="num">
                                      <p:cBhvr additive="base">
                                        <p:cTn id="32" dur="75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33" dur="75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build="p"/>
      <p:bldP spid="12" grpId="0" build="p"/>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84811" y="-932380"/>
            <a:ext cx="3376749" cy="6324808"/>
          </a:xfrm>
          <a:prstGeom prst="rect">
            <a:avLst/>
          </a:prstGeom>
          <a:noFill/>
        </p:spPr>
        <p:txBody>
          <a:bodyPr wrap="square" rtlCol="0" anchor="ctr">
            <a:spAutoFit/>
          </a:bodyPr>
          <a:lstStyle/>
          <a:p>
            <a:pPr algn="ctr">
              <a:lnSpc>
                <a:spcPct val="150000"/>
              </a:lnSpc>
            </a:pPr>
            <a:r>
              <a:rPr lang="en-US" altLang="zh-CN" sz="27000" dirty="0">
                <a:latin typeface="微软雅黑" panose="020B0503020204020204" pitchFamily="34" charset="-122"/>
                <a:ea typeface="微软雅黑" panose="020B0503020204020204" pitchFamily="34" charset="-122"/>
              </a:rPr>
              <a:t>2</a:t>
            </a:r>
          </a:p>
        </p:txBody>
      </p:sp>
      <p:sp>
        <p:nvSpPr>
          <p:cNvPr id="5" name="椭圆 4"/>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6" name="文本框 5"/>
          <p:cNvSpPr txBox="1"/>
          <p:nvPr/>
        </p:nvSpPr>
        <p:spPr>
          <a:xfrm>
            <a:off x="4661118" y="1854340"/>
            <a:ext cx="2653952" cy="1262974"/>
          </a:xfrm>
          <a:prstGeom prst="rect">
            <a:avLst/>
          </a:prstGeom>
          <a:noFill/>
        </p:spPr>
        <p:txBody>
          <a:bodyPr wrap="square" rtlCol="0">
            <a:spAutoFit/>
          </a:bodyPr>
          <a:lstStyle/>
          <a:p>
            <a:pPr algn="just">
              <a:lnSpc>
                <a:spcPct val="150000"/>
              </a:lnSpc>
            </a:pPr>
            <a:r>
              <a:rPr lang="zh-CN" altLang="en-US" sz="2800" dirty="0">
                <a:latin typeface="微软雅黑" panose="020B0503020204020204" pitchFamily="34" charset="-122"/>
                <a:ea typeface="微软雅黑" panose="020B0503020204020204" pitchFamily="34" charset="-122"/>
              </a:rPr>
              <a:t>单击添加</a:t>
            </a:r>
            <a:r>
              <a:rPr lang="zh-CN" altLang="en-US" sz="2800" dirty="0" smtClean="0">
                <a:latin typeface="微软雅黑" panose="020B0503020204020204" pitchFamily="34" charset="-122"/>
                <a:ea typeface="微软雅黑" panose="020B0503020204020204" pitchFamily="34" charset="-122"/>
              </a:rPr>
              <a:t>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7896" y="3248840"/>
            <a:ext cx="388620" cy="38862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3784" y="3248840"/>
            <a:ext cx="388620" cy="388620"/>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99672" y="3252651"/>
            <a:ext cx="388620" cy="388620"/>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90685" y="2302949"/>
            <a:ext cx="2272481" cy="749873"/>
          </a:xfrm>
          <a:prstGeom prst="rect">
            <a:avLst/>
          </a:prstGeom>
        </p:spPr>
      </p:pic>
    </p:spTree>
    <p:extLst>
      <p:ext uri="{BB962C8B-B14F-4D97-AF65-F5344CB8AC3E}">
        <p14:creationId xmlns:p14="http://schemas.microsoft.com/office/powerpoint/2010/main" val="225068891"/>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1500"/>
                                        <p:tgtEl>
                                          <p:spTgt spid="4"/>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1500"/>
                                        <p:tgtEl>
                                          <p:spTgt spid="5"/>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1000"/>
                                        <p:tgtEl>
                                          <p:spTgt spid="6"/>
                                        </p:tgtEl>
                                      </p:cBhvr>
                                    </p:animEffect>
                                  </p:childTnLst>
                                </p:cTn>
                              </p:par>
                              <p:par>
                                <p:cTn id="14" presetID="42" presetClass="entr" presetSubtype="0" fill="hold" nodeType="withEffect">
                                  <p:stCondLst>
                                    <p:cond delay="175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50"/>
                                        <p:tgtEl>
                                          <p:spTgt spid="9"/>
                                        </p:tgtEl>
                                      </p:cBhvr>
                                    </p:animEffect>
                                    <p:anim calcmode="lin" valueType="num">
                                      <p:cBhvr>
                                        <p:cTn id="17" dur="750" fill="hold"/>
                                        <p:tgtEl>
                                          <p:spTgt spid="9"/>
                                        </p:tgtEl>
                                        <p:attrNameLst>
                                          <p:attrName>ppt_x</p:attrName>
                                        </p:attrNameLst>
                                      </p:cBhvr>
                                      <p:tavLst>
                                        <p:tav tm="0">
                                          <p:val>
                                            <p:strVal val="#ppt_x"/>
                                          </p:val>
                                        </p:tav>
                                        <p:tav tm="100000">
                                          <p:val>
                                            <p:strVal val="#ppt_x"/>
                                          </p:val>
                                        </p:tav>
                                      </p:tavLst>
                                    </p:anim>
                                    <p:anim calcmode="lin" valueType="num">
                                      <p:cBhvr>
                                        <p:cTn id="18" dur="750" fill="hold"/>
                                        <p:tgtEl>
                                          <p:spTgt spid="9"/>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9"/>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ppt_x</p:attrName>
                                        </p:attrNameLst>
                                      </p:cBhvr>
                                      <p:tavLst>
                                        <p:tav tm="0">
                                          <p:val>
                                            <p:strVal val="#ppt_x"/>
                                          </p:val>
                                        </p:tav>
                                        <p:tav tm="100000">
                                          <p:val>
                                            <p:strVal val="#ppt_x"/>
                                          </p:val>
                                        </p:tav>
                                      </p:tavLst>
                                    </p:anim>
                                    <p:anim calcmode="lin" valueType="num">
                                      <p:cBhvr>
                                        <p:cTn id="25" dur="750" fill="hold"/>
                                        <p:tgtEl>
                                          <p:spTgt spid="8"/>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8"/>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pic>
        <p:nvPicPr>
          <p:cNvPr id="15"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53475" y="1865331"/>
            <a:ext cx="2583716" cy="2449698"/>
          </a:xfrm>
          <a:prstGeom prst="rect">
            <a:avLst/>
          </a:prstGeom>
          <a:noFill/>
          <a:ln w="38100">
            <a:noFill/>
            <a:miter lim="800000"/>
            <a:headEnd/>
            <a:tailEnd/>
          </a:ln>
          <a:effectLst>
            <a:outerShdw dist="38100" dir="2700000" algn="tl" rotWithShape="0">
              <a:srgbClr val="000000">
                <a:alpha val="39999"/>
              </a:srgbClr>
            </a:outerShdw>
          </a:effectLst>
          <a:extLst>
            <a:ext uri="{909E8E84-426E-40DD-AFC4-6F175D3DCCD1}">
              <a14:hiddenFill xmlns:a14="http://schemas.microsoft.com/office/drawing/2010/main">
                <a:solidFill>
                  <a:srgbClr val="FFFFFF"/>
                </a:solidFill>
              </a14:hiddenFill>
            </a:ext>
          </a:extLst>
        </p:spPr>
      </p:pic>
      <p:cxnSp>
        <p:nvCxnSpPr>
          <p:cNvPr id="16" name="直接连接符 15"/>
          <p:cNvCxnSpPr/>
          <p:nvPr/>
        </p:nvCxnSpPr>
        <p:spPr>
          <a:xfrm>
            <a:off x="3616146" y="2469321"/>
            <a:ext cx="4854729" cy="1191"/>
          </a:xfrm>
          <a:prstGeom prst="line">
            <a:avLst/>
          </a:prstGeom>
          <a:ln w="12700">
            <a:solidFill>
              <a:srgbClr val="404040"/>
            </a:solidFill>
          </a:ln>
          <a:effectLst/>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16146" y="3559649"/>
            <a:ext cx="4854729" cy="1191"/>
          </a:xfrm>
          <a:prstGeom prst="line">
            <a:avLst/>
          </a:prstGeom>
          <a:ln w="12700">
            <a:solidFill>
              <a:srgbClr val="404040"/>
            </a:solidFill>
          </a:ln>
          <a:effectLst/>
        </p:spPr>
        <p:style>
          <a:lnRef idx="1">
            <a:schemeClr val="accent1"/>
          </a:lnRef>
          <a:fillRef idx="0">
            <a:schemeClr val="accent1"/>
          </a:fillRef>
          <a:effectRef idx="0">
            <a:schemeClr val="accent1"/>
          </a:effectRef>
          <a:fontRef idx="minor">
            <a:schemeClr val="tx1"/>
          </a:fontRef>
        </p:style>
      </p:cxnSp>
      <p:sp>
        <p:nvSpPr>
          <p:cNvPr id="18" name="TextBox 9"/>
          <p:cNvSpPr txBox="1"/>
          <p:nvPr/>
        </p:nvSpPr>
        <p:spPr>
          <a:xfrm>
            <a:off x="3616146" y="1990251"/>
            <a:ext cx="4416187" cy="425709"/>
          </a:xfrm>
          <a:prstGeom prst="rect">
            <a:avLst/>
          </a:prstGeom>
          <a:noFill/>
        </p:spPr>
        <p:txBody>
          <a:bodyPr wrap="square" lIns="91393" tIns="45696" rIns="91393" bIns="45696" rtlCol="0">
            <a:spAutoFit/>
          </a:bodyPr>
          <a:lstStyle/>
          <a:p>
            <a:pPr algn="just">
              <a:lnSpc>
                <a:spcPts val="1299"/>
              </a:lnSpc>
            </a:pPr>
            <a:r>
              <a:rPr lang="zh-CN" altLang="en-US" sz="1012"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
        <p:nvSpPr>
          <p:cNvPr id="19" name="TextBox 10"/>
          <p:cNvSpPr txBox="1"/>
          <p:nvPr/>
        </p:nvSpPr>
        <p:spPr>
          <a:xfrm>
            <a:off x="3616146" y="3090181"/>
            <a:ext cx="4416187" cy="425709"/>
          </a:xfrm>
          <a:prstGeom prst="rect">
            <a:avLst/>
          </a:prstGeom>
          <a:noFill/>
        </p:spPr>
        <p:txBody>
          <a:bodyPr wrap="square" lIns="91393" tIns="45696" rIns="91393" bIns="45696" rtlCol="0">
            <a:spAutoFit/>
          </a:bodyPr>
          <a:lstStyle/>
          <a:p>
            <a:pPr algn="just">
              <a:lnSpc>
                <a:spcPts val="1299"/>
              </a:lnSpc>
            </a:pPr>
            <a:r>
              <a:rPr lang="zh-CN" altLang="en-US" sz="1012"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Tree>
    <p:extLst>
      <p:ext uri="{BB962C8B-B14F-4D97-AF65-F5344CB8AC3E}">
        <p14:creationId xmlns:p14="http://schemas.microsoft.com/office/powerpoint/2010/main" val="8819285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42"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1+#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1+#ppt_w/2"/>
                                          </p:val>
                                        </p:tav>
                                        <p:tav tm="100000">
                                          <p:val>
                                            <p:strVal val="#ppt_x"/>
                                          </p:val>
                                        </p:tav>
                                      </p:tavLst>
                                    </p:anim>
                                    <p:anim calcmode="lin" valueType="num">
                                      <p:cBhvr additive="base">
                                        <p:cTn id="38" dur="500" fill="hold"/>
                                        <p:tgtEl>
                                          <p:spTgt spid="17"/>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2"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 calcmode="lin" valueType="num">
                                      <p:cBhvr additive="base">
                                        <p:cTn id="42" dur="300" fill="hold"/>
                                        <p:tgtEl>
                                          <p:spTgt spid="18"/>
                                        </p:tgtEl>
                                        <p:attrNameLst>
                                          <p:attrName>ppt_x</p:attrName>
                                        </p:attrNameLst>
                                      </p:cBhvr>
                                      <p:tavLst>
                                        <p:tav tm="0">
                                          <p:val>
                                            <p:strVal val="1+#ppt_w/2"/>
                                          </p:val>
                                        </p:tav>
                                        <p:tav tm="100000">
                                          <p:val>
                                            <p:strVal val="#ppt_x"/>
                                          </p:val>
                                        </p:tav>
                                      </p:tavLst>
                                    </p:anim>
                                    <p:anim calcmode="lin" valueType="num">
                                      <p:cBhvr additive="base">
                                        <p:cTn id="43" dur="300" fill="hold"/>
                                        <p:tgtEl>
                                          <p:spTgt spid="18"/>
                                        </p:tgtEl>
                                        <p:attrNameLst>
                                          <p:attrName>ppt_y</p:attrName>
                                        </p:attrNameLst>
                                      </p:cBhvr>
                                      <p:tavLst>
                                        <p:tav tm="0">
                                          <p:val>
                                            <p:strVal val="#ppt_y"/>
                                          </p:val>
                                        </p:tav>
                                        <p:tav tm="100000">
                                          <p:val>
                                            <p:strVal val="#ppt_y"/>
                                          </p:val>
                                        </p:tav>
                                      </p:tavLst>
                                    </p:anim>
                                  </p:childTnLst>
                                </p:cTn>
                              </p:par>
                              <p:par>
                                <p:cTn id="44" presetID="26" presetClass="emph" presetSubtype="0" fill="hold" grpId="1" nodeType="withEffect">
                                  <p:stCondLst>
                                    <p:cond delay="0"/>
                                  </p:stCondLst>
                                  <p:childTnLst>
                                    <p:animEffect transition="out" filter="fade">
                                      <p:cBhvr>
                                        <p:cTn id="45" dur="500" tmFilter="0, 0; .2, .5; .8, .5; 1, 0"/>
                                        <p:tgtEl>
                                          <p:spTgt spid="18"/>
                                        </p:tgtEl>
                                      </p:cBhvr>
                                    </p:animEffect>
                                    <p:animScale>
                                      <p:cBhvr>
                                        <p:cTn id="46" dur="250" autoRev="1" fill="hold"/>
                                        <p:tgtEl>
                                          <p:spTgt spid="18"/>
                                        </p:tgtEl>
                                      </p:cBhvr>
                                      <p:by x="105000" y="105000"/>
                                    </p:animScale>
                                  </p:childTnLst>
                                </p:cTn>
                              </p:par>
                            </p:childTnLst>
                          </p:cTn>
                        </p:par>
                        <p:par>
                          <p:cTn id="47" fill="hold">
                            <p:stCondLst>
                              <p:cond delay="3000"/>
                            </p:stCondLst>
                            <p:childTnLst>
                              <p:par>
                                <p:cTn id="48" presetID="2" presetClass="entr" presetSubtype="2"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additive="base">
                                        <p:cTn id="50" dur="300" fill="hold"/>
                                        <p:tgtEl>
                                          <p:spTgt spid="19"/>
                                        </p:tgtEl>
                                        <p:attrNameLst>
                                          <p:attrName>ppt_x</p:attrName>
                                        </p:attrNameLst>
                                      </p:cBhvr>
                                      <p:tavLst>
                                        <p:tav tm="0">
                                          <p:val>
                                            <p:strVal val="1+#ppt_w/2"/>
                                          </p:val>
                                        </p:tav>
                                        <p:tav tm="100000">
                                          <p:val>
                                            <p:strVal val="#ppt_x"/>
                                          </p:val>
                                        </p:tav>
                                      </p:tavLst>
                                    </p:anim>
                                    <p:anim calcmode="lin" valueType="num">
                                      <p:cBhvr additive="base">
                                        <p:cTn id="51" dur="300" fill="hold"/>
                                        <p:tgtEl>
                                          <p:spTgt spid="19"/>
                                        </p:tgtEl>
                                        <p:attrNameLst>
                                          <p:attrName>ppt_y</p:attrName>
                                        </p:attrNameLst>
                                      </p:cBhvr>
                                      <p:tavLst>
                                        <p:tav tm="0">
                                          <p:val>
                                            <p:strVal val="#ppt_y"/>
                                          </p:val>
                                        </p:tav>
                                        <p:tav tm="100000">
                                          <p:val>
                                            <p:strVal val="#ppt_y"/>
                                          </p:val>
                                        </p:tav>
                                      </p:tavLst>
                                    </p:anim>
                                  </p:childTnLst>
                                </p:cTn>
                              </p:par>
                              <p:par>
                                <p:cTn id="52" presetID="26" presetClass="emph" presetSubtype="0" fill="hold" grpId="1" nodeType="withEffect">
                                  <p:stCondLst>
                                    <p:cond delay="0"/>
                                  </p:stCondLst>
                                  <p:childTnLst>
                                    <p:animEffect transition="out" filter="fade">
                                      <p:cBhvr>
                                        <p:cTn id="53" dur="500" tmFilter="0, 0; .2, .5; .8, .5; 1, 0"/>
                                        <p:tgtEl>
                                          <p:spTgt spid="19"/>
                                        </p:tgtEl>
                                      </p:cBhvr>
                                    </p:animEffect>
                                    <p:animScale>
                                      <p:cBhvr>
                                        <p:cTn id="54"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8" grpId="0"/>
      <p:bldP spid="18" grpId="1"/>
      <p:bldP spid="19" grpId="0"/>
      <p:bldP spid="19"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1763727" y="1550536"/>
            <a:ext cx="863063" cy="863375"/>
            <a:chOff x="2136775" y="1708150"/>
            <a:chExt cx="1176338" cy="1176338"/>
          </a:xfrm>
        </p:grpSpPr>
        <p:sp>
          <p:nvSpPr>
            <p:cNvPr id="16" name="Freeform 8"/>
            <p:cNvSpPr>
              <a:spLocks/>
            </p:cNvSpPr>
            <p:nvPr/>
          </p:nvSpPr>
          <p:spPr bwMode="auto">
            <a:xfrm>
              <a:off x="2136775"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4 w 1482"/>
                <a:gd name="T13" fmla="*/ 1335 h 1482"/>
                <a:gd name="T14" fmla="*/ 1094 w 1482"/>
                <a:gd name="T15" fmla="*/ 1393 h 1482"/>
                <a:gd name="T16" fmla="*/ 995 w 1482"/>
                <a:gd name="T17" fmla="*/ 1437 h 1482"/>
                <a:gd name="T18" fmla="*/ 890 w 1482"/>
                <a:gd name="T19" fmla="*/ 1467 h 1482"/>
                <a:gd name="T20" fmla="*/ 778 w 1482"/>
                <a:gd name="T21" fmla="*/ 1481 h 1482"/>
                <a:gd name="T22" fmla="*/ 702 w 1482"/>
                <a:gd name="T23" fmla="*/ 1481 h 1482"/>
                <a:gd name="T24" fmla="*/ 592 w 1482"/>
                <a:gd name="T25" fmla="*/ 1467 h 1482"/>
                <a:gd name="T26" fmla="*/ 486 w 1482"/>
                <a:gd name="T27" fmla="*/ 1437 h 1482"/>
                <a:gd name="T28" fmla="*/ 388 w 1482"/>
                <a:gd name="T29" fmla="*/ 1393 h 1482"/>
                <a:gd name="T30" fmla="*/ 297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7 w 1482"/>
                <a:gd name="T57" fmla="*/ 148 h 1482"/>
                <a:gd name="T58" fmla="*/ 388 w 1482"/>
                <a:gd name="T59" fmla="*/ 90 h 1482"/>
                <a:gd name="T60" fmla="*/ 486 w 1482"/>
                <a:gd name="T61" fmla="*/ 46 h 1482"/>
                <a:gd name="T62" fmla="*/ 592 w 1482"/>
                <a:gd name="T63" fmla="*/ 15 h 1482"/>
                <a:gd name="T64" fmla="*/ 702 w 1482"/>
                <a:gd name="T65" fmla="*/ 1 h 1482"/>
                <a:gd name="T66" fmla="*/ 778 w 1482"/>
                <a:gd name="T67" fmla="*/ 1 h 1482"/>
                <a:gd name="T68" fmla="*/ 890 w 1482"/>
                <a:gd name="T69" fmla="*/ 15 h 1482"/>
                <a:gd name="T70" fmla="*/ 995 w 1482"/>
                <a:gd name="T71" fmla="*/ 46 h 1482"/>
                <a:gd name="T72" fmla="*/ 1094 w 1482"/>
                <a:gd name="T73" fmla="*/ 90 h 1482"/>
                <a:gd name="T74" fmla="*/ 1184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7" y="818"/>
                  </a:lnTo>
                  <a:lnTo>
                    <a:pt x="1473" y="854"/>
                  </a:lnTo>
                  <a:lnTo>
                    <a:pt x="1467" y="890"/>
                  </a:lnTo>
                  <a:lnTo>
                    <a:pt x="1458" y="926"/>
                  </a:lnTo>
                  <a:lnTo>
                    <a:pt x="1448" y="962"/>
                  </a:lnTo>
                  <a:lnTo>
                    <a:pt x="1436" y="997"/>
                  </a:lnTo>
                  <a:lnTo>
                    <a:pt x="1423" y="1029"/>
                  </a:lnTo>
                  <a:lnTo>
                    <a:pt x="1408" y="1063"/>
                  </a:lnTo>
                  <a:lnTo>
                    <a:pt x="1392" y="1094"/>
                  </a:lnTo>
                  <a:lnTo>
                    <a:pt x="1374" y="1126"/>
                  </a:lnTo>
                  <a:lnTo>
                    <a:pt x="1355" y="1155"/>
                  </a:lnTo>
                  <a:lnTo>
                    <a:pt x="1334" y="1185"/>
                  </a:lnTo>
                  <a:lnTo>
                    <a:pt x="1312" y="1213"/>
                  </a:lnTo>
                  <a:lnTo>
                    <a:pt x="1289" y="1240"/>
                  </a:lnTo>
                  <a:lnTo>
                    <a:pt x="1265" y="1265"/>
                  </a:lnTo>
                  <a:lnTo>
                    <a:pt x="1239" y="1290"/>
                  </a:lnTo>
                  <a:lnTo>
                    <a:pt x="1211" y="1313"/>
                  </a:lnTo>
                  <a:lnTo>
                    <a:pt x="1184" y="1335"/>
                  </a:lnTo>
                  <a:lnTo>
                    <a:pt x="1155" y="1356"/>
                  </a:lnTo>
                  <a:lnTo>
                    <a:pt x="1125" y="1375"/>
                  </a:lnTo>
                  <a:lnTo>
                    <a:pt x="1094" y="1393"/>
                  </a:lnTo>
                  <a:lnTo>
                    <a:pt x="1062" y="1409"/>
                  </a:lnTo>
                  <a:lnTo>
                    <a:pt x="1029" y="1424"/>
                  </a:lnTo>
                  <a:lnTo>
                    <a:pt x="995" y="1437"/>
                  </a:lnTo>
                  <a:lnTo>
                    <a:pt x="961" y="1449"/>
                  </a:lnTo>
                  <a:lnTo>
                    <a:pt x="926" y="1459"/>
                  </a:lnTo>
                  <a:lnTo>
                    <a:pt x="890" y="1467"/>
                  </a:lnTo>
                  <a:lnTo>
                    <a:pt x="853" y="1473"/>
                  </a:lnTo>
                  <a:lnTo>
                    <a:pt x="816" y="1479"/>
                  </a:lnTo>
                  <a:lnTo>
                    <a:pt x="778" y="1481"/>
                  </a:lnTo>
                  <a:lnTo>
                    <a:pt x="740" y="1482"/>
                  </a:lnTo>
                  <a:lnTo>
                    <a:pt x="740" y="1482"/>
                  </a:lnTo>
                  <a:lnTo>
                    <a:pt x="702" y="1481"/>
                  </a:lnTo>
                  <a:lnTo>
                    <a:pt x="664" y="1479"/>
                  </a:lnTo>
                  <a:lnTo>
                    <a:pt x="627" y="1473"/>
                  </a:lnTo>
                  <a:lnTo>
                    <a:pt x="592" y="1467"/>
                  </a:lnTo>
                  <a:lnTo>
                    <a:pt x="556" y="1459"/>
                  </a:lnTo>
                  <a:lnTo>
                    <a:pt x="520" y="1449"/>
                  </a:lnTo>
                  <a:lnTo>
                    <a:pt x="486" y="1437"/>
                  </a:lnTo>
                  <a:lnTo>
                    <a:pt x="453" y="1424"/>
                  </a:lnTo>
                  <a:lnTo>
                    <a:pt x="419" y="1409"/>
                  </a:lnTo>
                  <a:lnTo>
                    <a:pt x="388" y="1393"/>
                  </a:lnTo>
                  <a:lnTo>
                    <a:pt x="356" y="1375"/>
                  </a:lnTo>
                  <a:lnTo>
                    <a:pt x="327" y="1356"/>
                  </a:lnTo>
                  <a:lnTo>
                    <a:pt x="297" y="1335"/>
                  </a:lnTo>
                  <a:lnTo>
                    <a:pt x="269" y="1313"/>
                  </a:lnTo>
                  <a:lnTo>
                    <a:pt x="242" y="1290"/>
                  </a:lnTo>
                  <a:lnTo>
                    <a:pt x="217" y="1265"/>
                  </a:lnTo>
                  <a:lnTo>
                    <a:pt x="192" y="1240"/>
                  </a:lnTo>
                  <a:lnTo>
                    <a:pt x="169" y="1213"/>
                  </a:lnTo>
                  <a:lnTo>
                    <a:pt x="147" y="1185"/>
                  </a:lnTo>
                  <a:lnTo>
                    <a:pt x="126" y="1155"/>
                  </a:lnTo>
                  <a:lnTo>
                    <a:pt x="107" y="1126"/>
                  </a:lnTo>
                  <a:lnTo>
                    <a:pt x="89" y="1094"/>
                  </a:lnTo>
                  <a:lnTo>
                    <a:pt x="73" y="1063"/>
                  </a:lnTo>
                  <a:lnTo>
                    <a:pt x="58" y="1029"/>
                  </a:lnTo>
                  <a:lnTo>
                    <a:pt x="45" y="997"/>
                  </a:lnTo>
                  <a:lnTo>
                    <a:pt x="33" y="962"/>
                  </a:lnTo>
                  <a:lnTo>
                    <a:pt x="23" y="926"/>
                  </a:lnTo>
                  <a:lnTo>
                    <a:pt x="15" y="890"/>
                  </a:lnTo>
                  <a:lnTo>
                    <a:pt x="9" y="854"/>
                  </a:lnTo>
                  <a:lnTo>
                    <a:pt x="3" y="818"/>
                  </a:lnTo>
                  <a:lnTo>
                    <a:pt x="1" y="780"/>
                  </a:lnTo>
                  <a:lnTo>
                    <a:pt x="0" y="742"/>
                  </a:lnTo>
                  <a:lnTo>
                    <a:pt x="0" y="742"/>
                  </a:lnTo>
                  <a:lnTo>
                    <a:pt x="1" y="704"/>
                  </a:lnTo>
                  <a:lnTo>
                    <a:pt x="3" y="666"/>
                  </a:lnTo>
                  <a:lnTo>
                    <a:pt x="9" y="629"/>
                  </a:lnTo>
                  <a:lnTo>
                    <a:pt x="15" y="592"/>
                  </a:lnTo>
                  <a:lnTo>
                    <a:pt x="23" y="556"/>
                  </a:lnTo>
                  <a:lnTo>
                    <a:pt x="33" y="521"/>
                  </a:lnTo>
                  <a:lnTo>
                    <a:pt x="45" y="486"/>
                  </a:lnTo>
                  <a:lnTo>
                    <a:pt x="58" y="453"/>
                  </a:lnTo>
                  <a:lnTo>
                    <a:pt x="73" y="420"/>
                  </a:lnTo>
                  <a:lnTo>
                    <a:pt x="89" y="389"/>
                  </a:lnTo>
                  <a:lnTo>
                    <a:pt x="107" y="357"/>
                  </a:lnTo>
                  <a:lnTo>
                    <a:pt x="126" y="327"/>
                  </a:lnTo>
                  <a:lnTo>
                    <a:pt x="147" y="299"/>
                  </a:lnTo>
                  <a:lnTo>
                    <a:pt x="169" y="270"/>
                  </a:lnTo>
                  <a:lnTo>
                    <a:pt x="192" y="243"/>
                  </a:lnTo>
                  <a:lnTo>
                    <a:pt x="217" y="217"/>
                  </a:lnTo>
                  <a:lnTo>
                    <a:pt x="242" y="193"/>
                  </a:lnTo>
                  <a:lnTo>
                    <a:pt x="269" y="169"/>
                  </a:lnTo>
                  <a:lnTo>
                    <a:pt x="297" y="148"/>
                  </a:lnTo>
                  <a:lnTo>
                    <a:pt x="327" y="127"/>
                  </a:lnTo>
                  <a:lnTo>
                    <a:pt x="356" y="107"/>
                  </a:lnTo>
                  <a:lnTo>
                    <a:pt x="388" y="90"/>
                  </a:lnTo>
                  <a:lnTo>
                    <a:pt x="419" y="74"/>
                  </a:lnTo>
                  <a:lnTo>
                    <a:pt x="453" y="59"/>
                  </a:lnTo>
                  <a:lnTo>
                    <a:pt x="486" y="46"/>
                  </a:lnTo>
                  <a:lnTo>
                    <a:pt x="520" y="34"/>
                  </a:lnTo>
                  <a:lnTo>
                    <a:pt x="556" y="24"/>
                  </a:lnTo>
                  <a:lnTo>
                    <a:pt x="592" y="15"/>
                  </a:lnTo>
                  <a:lnTo>
                    <a:pt x="627" y="9"/>
                  </a:lnTo>
                  <a:lnTo>
                    <a:pt x="664" y="4"/>
                  </a:lnTo>
                  <a:lnTo>
                    <a:pt x="702" y="1"/>
                  </a:lnTo>
                  <a:lnTo>
                    <a:pt x="740" y="0"/>
                  </a:lnTo>
                  <a:lnTo>
                    <a:pt x="740" y="0"/>
                  </a:lnTo>
                  <a:lnTo>
                    <a:pt x="778" y="1"/>
                  </a:lnTo>
                  <a:lnTo>
                    <a:pt x="816" y="4"/>
                  </a:lnTo>
                  <a:lnTo>
                    <a:pt x="853" y="9"/>
                  </a:lnTo>
                  <a:lnTo>
                    <a:pt x="890" y="15"/>
                  </a:lnTo>
                  <a:lnTo>
                    <a:pt x="926" y="24"/>
                  </a:lnTo>
                  <a:lnTo>
                    <a:pt x="961" y="34"/>
                  </a:lnTo>
                  <a:lnTo>
                    <a:pt x="995" y="46"/>
                  </a:lnTo>
                  <a:lnTo>
                    <a:pt x="1029" y="59"/>
                  </a:lnTo>
                  <a:lnTo>
                    <a:pt x="1062" y="74"/>
                  </a:lnTo>
                  <a:lnTo>
                    <a:pt x="1094" y="90"/>
                  </a:lnTo>
                  <a:lnTo>
                    <a:pt x="1125" y="107"/>
                  </a:lnTo>
                  <a:lnTo>
                    <a:pt x="1155" y="127"/>
                  </a:lnTo>
                  <a:lnTo>
                    <a:pt x="1184" y="148"/>
                  </a:lnTo>
                  <a:lnTo>
                    <a:pt x="1211" y="169"/>
                  </a:lnTo>
                  <a:lnTo>
                    <a:pt x="1239" y="193"/>
                  </a:lnTo>
                  <a:lnTo>
                    <a:pt x="1265" y="217"/>
                  </a:lnTo>
                  <a:lnTo>
                    <a:pt x="1289" y="243"/>
                  </a:lnTo>
                  <a:lnTo>
                    <a:pt x="1312" y="270"/>
                  </a:lnTo>
                  <a:lnTo>
                    <a:pt x="1334" y="299"/>
                  </a:lnTo>
                  <a:lnTo>
                    <a:pt x="1355" y="327"/>
                  </a:lnTo>
                  <a:lnTo>
                    <a:pt x="1374" y="357"/>
                  </a:lnTo>
                  <a:lnTo>
                    <a:pt x="1392" y="389"/>
                  </a:lnTo>
                  <a:lnTo>
                    <a:pt x="1408" y="420"/>
                  </a:lnTo>
                  <a:lnTo>
                    <a:pt x="1423" y="453"/>
                  </a:lnTo>
                  <a:lnTo>
                    <a:pt x="1436" y="486"/>
                  </a:lnTo>
                  <a:lnTo>
                    <a:pt x="1448" y="521"/>
                  </a:lnTo>
                  <a:lnTo>
                    <a:pt x="1458" y="556"/>
                  </a:lnTo>
                  <a:lnTo>
                    <a:pt x="1467" y="592"/>
                  </a:lnTo>
                  <a:lnTo>
                    <a:pt x="1473" y="629"/>
                  </a:lnTo>
                  <a:lnTo>
                    <a:pt x="1477"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a:p>
          </p:txBody>
        </p:sp>
        <p:sp>
          <p:nvSpPr>
            <p:cNvPr id="17" name="Freeform 9"/>
            <p:cNvSpPr>
              <a:spLocks noEditPoints="1"/>
            </p:cNvSpPr>
            <p:nvPr/>
          </p:nvSpPr>
          <p:spPr bwMode="auto">
            <a:xfrm>
              <a:off x="2332038" y="1985963"/>
              <a:ext cx="784225" cy="719138"/>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a:p>
          </p:txBody>
        </p:sp>
      </p:grpSp>
      <p:grpSp>
        <p:nvGrpSpPr>
          <p:cNvPr id="18" name="组合 17"/>
          <p:cNvGrpSpPr/>
          <p:nvPr/>
        </p:nvGrpSpPr>
        <p:grpSpPr>
          <a:xfrm>
            <a:off x="6705747" y="1550536"/>
            <a:ext cx="863063" cy="863375"/>
            <a:chOff x="5030788" y="1708150"/>
            <a:chExt cx="1176338" cy="1176338"/>
          </a:xfrm>
        </p:grpSpPr>
        <p:sp>
          <p:nvSpPr>
            <p:cNvPr id="19" name="Freeform 6"/>
            <p:cNvSpPr>
              <a:spLocks/>
            </p:cNvSpPr>
            <p:nvPr/>
          </p:nvSpPr>
          <p:spPr bwMode="auto">
            <a:xfrm>
              <a:off x="5030788" y="1708150"/>
              <a:ext cx="1176338" cy="1176338"/>
            </a:xfrm>
            <a:custGeom>
              <a:avLst/>
              <a:gdLst>
                <a:gd name="T0" fmla="*/ 1481 w 1482"/>
                <a:gd name="T1" fmla="*/ 780 h 1482"/>
                <a:gd name="T2" fmla="*/ 1467 w 1482"/>
                <a:gd name="T3" fmla="*/ 890 h 1482"/>
                <a:gd name="T4" fmla="*/ 1436 w 1482"/>
                <a:gd name="T5" fmla="*/ 997 h 1482"/>
                <a:gd name="T6" fmla="*/ 1392 w 1482"/>
                <a:gd name="T7" fmla="*/ 1094 h 1482"/>
                <a:gd name="T8" fmla="*/ 1334 w 1482"/>
                <a:gd name="T9" fmla="*/ 1185 h 1482"/>
                <a:gd name="T10" fmla="*/ 1265 w 1482"/>
                <a:gd name="T11" fmla="*/ 1265 h 1482"/>
                <a:gd name="T12" fmla="*/ 1185 w 1482"/>
                <a:gd name="T13" fmla="*/ 1335 h 1482"/>
                <a:gd name="T14" fmla="*/ 1094 w 1482"/>
                <a:gd name="T15" fmla="*/ 1393 h 1482"/>
                <a:gd name="T16" fmla="*/ 996 w 1482"/>
                <a:gd name="T17" fmla="*/ 1437 h 1482"/>
                <a:gd name="T18" fmla="*/ 890 w 1482"/>
                <a:gd name="T19" fmla="*/ 1467 h 1482"/>
                <a:gd name="T20" fmla="*/ 779 w 1482"/>
                <a:gd name="T21" fmla="*/ 1481 h 1482"/>
                <a:gd name="T22" fmla="*/ 703 w 1482"/>
                <a:gd name="T23" fmla="*/ 1481 h 1482"/>
                <a:gd name="T24" fmla="*/ 592 w 1482"/>
                <a:gd name="T25" fmla="*/ 1467 h 1482"/>
                <a:gd name="T26" fmla="*/ 487 w 1482"/>
                <a:gd name="T27" fmla="*/ 1437 h 1482"/>
                <a:gd name="T28" fmla="*/ 388 w 1482"/>
                <a:gd name="T29" fmla="*/ 1393 h 1482"/>
                <a:gd name="T30" fmla="*/ 298 w 1482"/>
                <a:gd name="T31" fmla="*/ 1335 h 1482"/>
                <a:gd name="T32" fmla="*/ 217 w 1482"/>
                <a:gd name="T33" fmla="*/ 1265 h 1482"/>
                <a:gd name="T34" fmla="*/ 147 w 1482"/>
                <a:gd name="T35" fmla="*/ 1185 h 1482"/>
                <a:gd name="T36" fmla="*/ 89 w 1482"/>
                <a:gd name="T37" fmla="*/ 1094 h 1482"/>
                <a:gd name="T38" fmla="*/ 45 w 1482"/>
                <a:gd name="T39" fmla="*/ 997 h 1482"/>
                <a:gd name="T40" fmla="*/ 15 w 1482"/>
                <a:gd name="T41" fmla="*/ 890 h 1482"/>
                <a:gd name="T42" fmla="*/ 1 w 1482"/>
                <a:gd name="T43" fmla="*/ 780 h 1482"/>
                <a:gd name="T44" fmla="*/ 1 w 1482"/>
                <a:gd name="T45" fmla="*/ 704 h 1482"/>
                <a:gd name="T46" fmla="*/ 15 w 1482"/>
                <a:gd name="T47" fmla="*/ 592 h 1482"/>
                <a:gd name="T48" fmla="*/ 45 w 1482"/>
                <a:gd name="T49" fmla="*/ 486 h 1482"/>
                <a:gd name="T50" fmla="*/ 89 w 1482"/>
                <a:gd name="T51" fmla="*/ 389 h 1482"/>
                <a:gd name="T52" fmla="*/ 147 w 1482"/>
                <a:gd name="T53" fmla="*/ 299 h 1482"/>
                <a:gd name="T54" fmla="*/ 217 w 1482"/>
                <a:gd name="T55" fmla="*/ 217 h 1482"/>
                <a:gd name="T56" fmla="*/ 298 w 1482"/>
                <a:gd name="T57" fmla="*/ 148 h 1482"/>
                <a:gd name="T58" fmla="*/ 388 w 1482"/>
                <a:gd name="T59" fmla="*/ 90 h 1482"/>
                <a:gd name="T60" fmla="*/ 487 w 1482"/>
                <a:gd name="T61" fmla="*/ 46 h 1482"/>
                <a:gd name="T62" fmla="*/ 592 w 1482"/>
                <a:gd name="T63" fmla="*/ 15 h 1482"/>
                <a:gd name="T64" fmla="*/ 703 w 1482"/>
                <a:gd name="T65" fmla="*/ 1 h 1482"/>
                <a:gd name="T66" fmla="*/ 779 w 1482"/>
                <a:gd name="T67" fmla="*/ 1 h 1482"/>
                <a:gd name="T68" fmla="*/ 890 w 1482"/>
                <a:gd name="T69" fmla="*/ 15 h 1482"/>
                <a:gd name="T70" fmla="*/ 996 w 1482"/>
                <a:gd name="T71" fmla="*/ 46 h 1482"/>
                <a:gd name="T72" fmla="*/ 1094 w 1482"/>
                <a:gd name="T73" fmla="*/ 90 h 1482"/>
                <a:gd name="T74" fmla="*/ 1185 w 1482"/>
                <a:gd name="T75" fmla="*/ 148 h 1482"/>
                <a:gd name="T76" fmla="*/ 1265 w 1482"/>
                <a:gd name="T77" fmla="*/ 217 h 1482"/>
                <a:gd name="T78" fmla="*/ 1334 w 1482"/>
                <a:gd name="T79" fmla="*/ 299 h 1482"/>
                <a:gd name="T80" fmla="*/ 1392 w 1482"/>
                <a:gd name="T81" fmla="*/ 389 h 1482"/>
                <a:gd name="T82" fmla="*/ 1436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8" y="818"/>
                  </a:lnTo>
                  <a:lnTo>
                    <a:pt x="1473" y="854"/>
                  </a:lnTo>
                  <a:lnTo>
                    <a:pt x="1467" y="890"/>
                  </a:lnTo>
                  <a:lnTo>
                    <a:pt x="1458" y="926"/>
                  </a:lnTo>
                  <a:lnTo>
                    <a:pt x="1448" y="962"/>
                  </a:lnTo>
                  <a:lnTo>
                    <a:pt x="1436" y="997"/>
                  </a:lnTo>
                  <a:lnTo>
                    <a:pt x="1423" y="1029"/>
                  </a:lnTo>
                  <a:lnTo>
                    <a:pt x="1408" y="1063"/>
                  </a:lnTo>
                  <a:lnTo>
                    <a:pt x="1392" y="1094"/>
                  </a:lnTo>
                  <a:lnTo>
                    <a:pt x="1375" y="1126"/>
                  </a:lnTo>
                  <a:lnTo>
                    <a:pt x="1355" y="1155"/>
                  </a:lnTo>
                  <a:lnTo>
                    <a:pt x="1334" y="1185"/>
                  </a:lnTo>
                  <a:lnTo>
                    <a:pt x="1313" y="1213"/>
                  </a:lnTo>
                  <a:lnTo>
                    <a:pt x="1289" y="1240"/>
                  </a:lnTo>
                  <a:lnTo>
                    <a:pt x="1265" y="1265"/>
                  </a:lnTo>
                  <a:lnTo>
                    <a:pt x="1239" y="1290"/>
                  </a:lnTo>
                  <a:lnTo>
                    <a:pt x="1212" y="1313"/>
                  </a:lnTo>
                  <a:lnTo>
                    <a:pt x="1185" y="1335"/>
                  </a:lnTo>
                  <a:lnTo>
                    <a:pt x="1155" y="1356"/>
                  </a:lnTo>
                  <a:lnTo>
                    <a:pt x="1125" y="1375"/>
                  </a:lnTo>
                  <a:lnTo>
                    <a:pt x="1094" y="1393"/>
                  </a:lnTo>
                  <a:lnTo>
                    <a:pt x="1062" y="1409"/>
                  </a:lnTo>
                  <a:lnTo>
                    <a:pt x="1029" y="1424"/>
                  </a:lnTo>
                  <a:lnTo>
                    <a:pt x="996" y="1437"/>
                  </a:lnTo>
                  <a:lnTo>
                    <a:pt x="961" y="1449"/>
                  </a:lnTo>
                  <a:lnTo>
                    <a:pt x="926" y="1459"/>
                  </a:lnTo>
                  <a:lnTo>
                    <a:pt x="890" y="1467"/>
                  </a:lnTo>
                  <a:lnTo>
                    <a:pt x="853" y="1473"/>
                  </a:lnTo>
                  <a:lnTo>
                    <a:pt x="817" y="1479"/>
                  </a:lnTo>
                  <a:lnTo>
                    <a:pt x="779" y="1481"/>
                  </a:lnTo>
                  <a:lnTo>
                    <a:pt x="741" y="1482"/>
                  </a:lnTo>
                  <a:lnTo>
                    <a:pt x="741" y="1482"/>
                  </a:lnTo>
                  <a:lnTo>
                    <a:pt x="703" y="1481"/>
                  </a:lnTo>
                  <a:lnTo>
                    <a:pt x="665" y="1479"/>
                  </a:lnTo>
                  <a:lnTo>
                    <a:pt x="628" y="1473"/>
                  </a:lnTo>
                  <a:lnTo>
                    <a:pt x="592" y="1467"/>
                  </a:lnTo>
                  <a:lnTo>
                    <a:pt x="556" y="1459"/>
                  </a:lnTo>
                  <a:lnTo>
                    <a:pt x="520" y="1449"/>
                  </a:lnTo>
                  <a:lnTo>
                    <a:pt x="487" y="1437"/>
                  </a:lnTo>
                  <a:lnTo>
                    <a:pt x="453" y="1424"/>
                  </a:lnTo>
                  <a:lnTo>
                    <a:pt x="419" y="1409"/>
                  </a:lnTo>
                  <a:lnTo>
                    <a:pt x="388" y="1393"/>
                  </a:lnTo>
                  <a:lnTo>
                    <a:pt x="356" y="1375"/>
                  </a:lnTo>
                  <a:lnTo>
                    <a:pt x="327" y="1356"/>
                  </a:lnTo>
                  <a:lnTo>
                    <a:pt x="298" y="1335"/>
                  </a:lnTo>
                  <a:lnTo>
                    <a:pt x="269" y="1313"/>
                  </a:lnTo>
                  <a:lnTo>
                    <a:pt x="242" y="1290"/>
                  </a:lnTo>
                  <a:lnTo>
                    <a:pt x="217" y="1265"/>
                  </a:lnTo>
                  <a:lnTo>
                    <a:pt x="192" y="1240"/>
                  </a:lnTo>
                  <a:lnTo>
                    <a:pt x="170" y="1213"/>
                  </a:lnTo>
                  <a:lnTo>
                    <a:pt x="147" y="1185"/>
                  </a:lnTo>
                  <a:lnTo>
                    <a:pt x="126" y="1155"/>
                  </a:lnTo>
                  <a:lnTo>
                    <a:pt x="108" y="1126"/>
                  </a:lnTo>
                  <a:lnTo>
                    <a:pt x="89" y="1094"/>
                  </a:lnTo>
                  <a:lnTo>
                    <a:pt x="73" y="1063"/>
                  </a:lnTo>
                  <a:lnTo>
                    <a:pt x="58" y="1029"/>
                  </a:lnTo>
                  <a:lnTo>
                    <a:pt x="45" y="997"/>
                  </a:lnTo>
                  <a:lnTo>
                    <a:pt x="34" y="962"/>
                  </a:lnTo>
                  <a:lnTo>
                    <a:pt x="23" y="926"/>
                  </a:lnTo>
                  <a:lnTo>
                    <a:pt x="15" y="890"/>
                  </a:lnTo>
                  <a:lnTo>
                    <a:pt x="9" y="854"/>
                  </a:lnTo>
                  <a:lnTo>
                    <a:pt x="4" y="818"/>
                  </a:lnTo>
                  <a:lnTo>
                    <a:pt x="1" y="780"/>
                  </a:lnTo>
                  <a:lnTo>
                    <a:pt x="0" y="742"/>
                  </a:lnTo>
                  <a:lnTo>
                    <a:pt x="0" y="742"/>
                  </a:lnTo>
                  <a:lnTo>
                    <a:pt x="1" y="704"/>
                  </a:lnTo>
                  <a:lnTo>
                    <a:pt x="4" y="666"/>
                  </a:lnTo>
                  <a:lnTo>
                    <a:pt x="9" y="629"/>
                  </a:lnTo>
                  <a:lnTo>
                    <a:pt x="15" y="592"/>
                  </a:lnTo>
                  <a:lnTo>
                    <a:pt x="23" y="556"/>
                  </a:lnTo>
                  <a:lnTo>
                    <a:pt x="34" y="521"/>
                  </a:lnTo>
                  <a:lnTo>
                    <a:pt x="45" y="486"/>
                  </a:lnTo>
                  <a:lnTo>
                    <a:pt x="58" y="453"/>
                  </a:lnTo>
                  <a:lnTo>
                    <a:pt x="73" y="420"/>
                  </a:lnTo>
                  <a:lnTo>
                    <a:pt x="89" y="389"/>
                  </a:lnTo>
                  <a:lnTo>
                    <a:pt x="108" y="357"/>
                  </a:lnTo>
                  <a:lnTo>
                    <a:pt x="126" y="327"/>
                  </a:lnTo>
                  <a:lnTo>
                    <a:pt x="147" y="299"/>
                  </a:lnTo>
                  <a:lnTo>
                    <a:pt x="170" y="270"/>
                  </a:lnTo>
                  <a:lnTo>
                    <a:pt x="192" y="243"/>
                  </a:lnTo>
                  <a:lnTo>
                    <a:pt x="217" y="217"/>
                  </a:lnTo>
                  <a:lnTo>
                    <a:pt x="242" y="193"/>
                  </a:lnTo>
                  <a:lnTo>
                    <a:pt x="269" y="169"/>
                  </a:lnTo>
                  <a:lnTo>
                    <a:pt x="298" y="148"/>
                  </a:lnTo>
                  <a:lnTo>
                    <a:pt x="327" y="127"/>
                  </a:lnTo>
                  <a:lnTo>
                    <a:pt x="356" y="107"/>
                  </a:lnTo>
                  <a:lnTo>
                    <a:pt x="388" y="90"/>
                  </a:lnTo>
                  <a:lnTo>
                    <a:pt x="419" y="74"/>
                  </a:lnTo>
                  <a:lnTo>
                    <a:pt x="453" y="59"/>
                  </a:lnTo>
                  <a:lnTo>
                    <a:pt x="487" y="46"/>
                  </a:lnTo>
                  <a:lnTo>
                    <a:pt x="520" y="34"/>
                  </a:lnTo>
                  <a:lnTo>
                    <a:pt x="556" y="24"/>
                  </a:lnTo>
                  <a:lnTo>
                    <a:pt x="592" y="15"/>
                  </a:lnTo>
                  <a:lnTo>
                    <a:pt x="628" y="9"/>
                  </a:lnTo>
                  <a:lnTo>
                    <a:pt x="665" y="4"/>
                  </a:lnTo>
                  <a:lnTo>
                    <a:pt x="703" y="1"/>
                  </a:lnTo>
                  <a:lnTo>
                    <a:pt x="741" y="0"/>
                  </a:lnTo>
                  <a:lnTo>
                    <a:pt x="741" y="0"/>
                  </a:lnTo>
                  <a:lnTo>
                    <a:pt x="779" y="1"/>
                  </a:lnTo>
                  <a:lnTo>
                    <a:pt x="817" y="4"/>
                  </a:lnTo>
                  <a:lnTo>
                    <a:pt x="853" y="9"/>
                  </a:lnTo>
                  <a:lnTo>
                    <a:pt x="890" y="15"/>
                  </a:lnTo>
                  <a:lnTo>
                    <a:pt x="926" y="24"/>
                  </a:lnTo>
                  <a:lnTo>
                    <a:pt x="961" y="34"/>
                  </a:lnTo>
                  <a:lnTo>
                    <a:pt x="996" y="46"/>
                  </a:lnTo>
                  <a:lnTo>
                    <a:pt x="1029" y="59"/>
                  </a:lnTo>
                  <a:lnTo>
                    <a:pt x="1062" y="74"/>
                  </a:lnTo>
                  <a:lnTo>
                    <a:pt x="1094" y="90"/>
                  </a:lnTo>
                  <a:lnTo>
                    <a:pt x="1125" y="107"/>
                  </a:lnTo>
                  <a:lnTo>
                    <a:pt x="1155" y="127"/>
                  </a:lnTo>
                  <a:lnTo>
                    <a:pt x="1185" y="148"/>
                  </a:lnTo>
                  <a:lnTo>
                    <a:pt x="1212" y="169"/>
                  </a:lnTo>
                  <a:lnTo>
                    <a:pt x="1239" y="193"/>
                  </a:lnTo>
                  <a:lnTo>
                    <a:pt x="1265" y="217"/>
                  </a:lnTo>
                  <a:lnTo>
                    <a:pt x="1289" y="243"/>
                  </a:lnTo>
                  <a:lnTo>
                    <a:pt x="1313" y="270"/>
                  </a:lnTo>
                  <a:lnTo>
                    <a:pt x="1334" y="299"/>
                  </a:lnTo>
                  <a:lnTo>
                    <a:pt x="1355" y="327"/>
                  </a:lnTo>
                  <a:lnTo>
                    <a:pt x="1375" y="357"/>
                  </a:lnTo>
                  <a:lnTo>
                    <a:pt x="1392" y="389"/>
                  </a:lnTo>
                  <a:lnTo>
                    <a:pt x="1408" y="420"/>
                  </a:lnTo>
                  <a:lnTo>
                    <a:pt x="1423" y="453"/>
                  </a:lnTo>
                  <a:lnTo>
                    <a:pt x="1436" y="486"/>
                  </a:lnTo>
                  <a:lnTo>
                    <a:pt x="1448" y="521"/>
                  </a:lnTo>
                  <a:lnTo>
                    <a:pt x="1458" y="556"/>
                  </a:lnTo>
                  <a:lnTo>
                    <a:pt x="1467" y="592"/>
                  </a:lnTo>
                  <a:lnTo>
                    <a:pt x="1473" y="629"/>
                  </a:lnTo>
                  <a:lnTo>
                    <a:pt x="1478"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a:p>
          </p:txBody>
        </p:sp>
        <p:sp>
          <p:nvSpPr>
            <p:cNvPr id="20" name="Freeform 10"/>
            <p:cNvSpPr>
              <a:spLocks noEditPoints="1"/>
            </p:cNvSpPr>
            <p:nvPr/>
          </p:nvSpPr>
          <p:spPr bwMode="auto">
            <a:xfrm>
              <a:off x="5280025" y="1862138"/>
              <a:ext cx="701675" cy="965200"/>
            </a:xfrm>
            <a:custGeom>
              <a:avLst/>
              <a:gdLst>
                <a:gd name="T0" fmla="*/ 117 w 885"/>
                <a:gd name="T1" fmla="*/ 744 h 1217"/>
                <a:gd name="T2" fmla="*/ 34 w 885"/>
                <a:gd name="T3" fmla="*/ 538 h 1217"/>
                <a:gd name="T4" fmla="*/ 22 w 885"/>
                <a:gd name="T5" fmla="*/ 365 h 1217"/>
                <a:gd name="T6" fmla="*/ 109 w 885"/>
                <a:gd name="T7" fmla="*/ 162 h 1217"/>
                <a:gd name="T8" fmla="*/ 291 w 885"/>
                <a:gd name="T9" fmla="*/ 61 h 1217"/>
                <a:gd name="T10" fmla="*/ 459 w 885"/>
                <a:gd name="T11" fmla="*/ 0 h 1217"/>
                <a:gd name="T12" fmla="*/ 663 w 885"/>
                <a:gd name="T13" fmla="*/ 87 h 1217"/>
                <a:gd name="T14" fmla="*/ 795 w 885"/>
                <a:gd name="T15" fmla="*/ 200 h 1217"/>
                <a:gd name="T16" fmla="*/ 876 w 885"/>
                <a:gd name="T17" fmla="*/ 405 h 1217"/>
                <a:gd name="T18" fmla="*/ 818 w 885"/>
                <a:gd name="T19" fmla="*/ 606 h 1217"/>
                <a:gd name="T20" fmla="*/ 745 w 885"/>
                <a:gd name="T21" fmla="*/ 766 h 1217"/>
                <a:gd name="T22" fmla="*/ 506 w 885"/>
                <a:gd name="T23" fmla="*/ 867 h 1217"/>
                <a:gd name="T24" fmla="*/ 432 w 885"/>
                <a:gd name="T25" fmla="*/ 885 h 1217"/>
                <a:gd name="T26" fmla="*/ 411 w 885"/>
                <a:gd name="T27" fmla="*/ 208 h 1217"/>
                <a:gd name="T28" fmla="*/ 398 w 885"/>
                <a:gd name="T29" fmla="*/ 327 h 1217"/>
                <a:gd name="T30" fmla="*/ 643 w 885"/>
                <a:gd name="T31" fmla="*/ 211 h 1217"/>
                <a:gd name="T32" fmla="*/ 727 w 885"/>
                <a:gd name="T33" fmla="*/ 455 h 1217"/>
                <a:gd name="T34" fmla="*/ 659 w 885"/>
                <a:gd name="T35" fmla="*/ 618 h 1217"/>
                <a:gd name="T36" fmla="*/ 513 w 885"/>
                <a:gd name="T37" fmla="*/ 716 h 1217"/>
                <a:gd name="T38" fmla="*/ 306 w 885"/>
                <a:gd name="T39" fmla="*/ 706 h 1217"/>
                <a:gd name="T40" fmla="*/ 135 w 885"/>
                <a:gd name="T41" fmla="*/ 526 h 1217"/>
                <a:gd name="T42" fmla="*/ 338 w 885"/>
                <a:gd name="T43" fmla="*/ 742 h 1217"/>
                <a:gd name="T44" fmla="*/ 553 w 885"/>
                <a:gd name="T45" fmla="*/ 741 h 1217"/>
                <a:gd name="T46" fmla="*/ 698 w 885"/>
                <a:gd name="T47" fmla="*/ 632 h 1217"/>
                <a:gd name="T48" fmla="*/ 761 w 885"/>
                <a:gd name="T49" fmla="*/ 457 h 1217"/>
                <a:gd name="T50" fmla="*/ 715 w 885"/>
                <a:gd name="T51" fmla="*/ 275 h 1217"/>
                <a:gd name="T52" fmla="*/ 486 w 885"/>
                <a:gd name="T53" fmla="*/ 124 h 1217"/>
                <a:gd name="T54" fmla="*/ 224 w 885"/>
                <a:gd name="T55" fmla="*/ 703 h 1217"/>
                <a:gd name="T56" fmla="*/ 243 w 885"/>
                <a:gd name="T57" fmla="*/ 718 h 1217"/>
                <a:gd name="T58" fmla="*/ 270 w 885"/>
                <a:gd name="T59" fmla="*/ 735 h 1217"/>
                <a:gd name="T60" fmla="*/ 304 w 885"/>
                <a:gd name="T61" fmla="*/ 753 h 1217"/>
                <a:gd name="T62" fmla="*/ 334 w 885"/>
                <a:gd name="T63" fmla="*/ 765 h 1217"/>
                <a:gd name="T64" fmla="*/ 366 w 885"/>
                <a:gd name="T65" fmla="*/ 773 h 1217"/>
                <a:gd name="T66" fmla="*/ 399 w 885"/>
                <a:gd name="T67" fmla="*/ 780 h 1217"/>
                <a:gd name="T68" fmla="*/ 443 w 885"/>
                <a:gd name="T69" fmla="*/ 782 h 1217"/>
                <a:gd name="T70" fmla="*/ 454 w 885"/>
                <a:gd name="T71" fmla="*/ 782 h 1217"/>
                <a:gd name="T72" fmla="*/ 457 w 885"/>
                <a:gd name="T73" fmla="*/ 782 h 1217"/>
                <a:gd name="T74" fmla="*/ 458 w 885"/>
                <a:gd name="T75" fmla="*/ 782 h 1217"/>
                <a:gd name="T76" fmla="*/ 459 w 885"/>
                <a:gd name="T77" fmla="*/ 782 h 1217"/>
                <a:gd name="T78" fmla="*/ 461 w 885"/>
                <a:gd name="T79" fmla="*/ 782 h 1217"/>
                <a:gd name="T80" fmla="*/ 462 w 885"/>
                <a:gd name="T81" fmla="*/ 782 h 1217"/>
                <a:gd name="T82" fmla="*/ 463 w 885"/>
                <a:gd name="T83" fmla="*/ 782 h 1217"/>
                <a:gd name="T84" fmla="*/ 466 w 885"/>
                <a:gd name="T85" fmla="*/ 781 h 1217"/>
                <a:gd name="T86" fmla="*/ 472 w 885"/>
                <a:gd name="T87" fmla="*/ 781 h 1217"/>
                <a:gd name="T88" fmla="*/ 485 w 885"/>
                <a:gd name="T89" fmla="*/ 780 h 1217"/>
                <a:gd name="T90" fmla="*/ 512 w 885"/>
                <a:gd name="T91" fmla="*/ 775 h 1217"/>
                <a:gd name="T92" fmla="*/ 545 w 885"/>
                <a:gd name="T93" fmla="*/ 767 h 1217"/>
                <a:gd name="T94" fmla="*/ 576 w 885"/>
                <a:gd name="T95" fmla="*/ 755 h 1217"/>
                <a:gd name="T96" fmla="*/ 606 w 885"/>
                <a:gd name="T97" fmla="*/ 741 h 1217"/>
                <a:gd name="T98" fmla="*/ 638 w 885"/>
                <a:gd name="T99" fmla="*/ 720 h 1217"/>
                <a:gd name="T100" fmla="*/ 668 w 885"/>
                <a:gd name="T101" fmla="*/ 697 h 1217"/>
                <a:gd name="T102" fmla="*/ 685 w 885"/>
                <a:gd name="T103" fmla="*/ 681 h 1217"/>
                <a:gd name="T104" fmla="*/ 695 w 885"/>
                <a:gd name="T105" fmla="*/ 670 h 1217"/>
                <a:gd name="T106" fmla="*/ 771 w 885"/>
                <a:gd name="T107" fmla="*/ 536 h 1217"/>
                <a:gd name="T108" fmla="*/ 773 w 885"/>
                <a:gd name="T109" fmla="*/ 355 h 1217"/>
                <a:gd name="T110" fmla="*/ 672 w 885"/>
                <a:gd name="T111" fmla="*/ 188 h 1217"/>
                <a:gd name="T112" fmla="*/ 495 w 885"/>
                <a:gd name="T113" fmla="*/ 103 h 1217"/>
                <a:gd name="T114" fmla="*/ 309 w 885"/>
                <a:gd name="T115" fmla="*/ 126 h 1217"/>
                <a:gd name="T116" fmla="*/ 160 w 885"/>
                <a:gd name="T117" fmla="*/ 250 h 1217"/>
                <a:gd name="T118" fmla="*/ 101 w 885"/>
                <a:gd name="T119" fmla="*/ 441 h 1217"/>
                <a:gd name="T120" fmla="*/ 158 w 885"/>
                <a:gd name="T121" fmla="*/ 63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85" h="1217">
                  <a:moveTo>
                    <a:pt x="212" y="796"/>
                  </a:moveTo>
                  <a:lnTo>
                    <a:pt x="125" y="1151"/>
                  </a:lnTo>
                  <a:lnTo>
                    <a:pt x="105" y="1154"/>
                  </a:lnTo>
                  <a:lnTo>
                    <a:pt x="194" y="790"/>
                  </a:lnTo>
                  <a:lnTo>
                    <a:pt x="194" y="790"/>
                  </a:lnTo>
                  <a:lnTo>
                    <a:pt x="178" y="783"/>
                  </a:lnTo>
                  <a:lnTo>
                    <a:pt x="162" y="775"/>
                  </a:lnTo>
                  <a:lnTo>
                    <a:pt x="162" y="775"/>
                  </a:lnTo>
                  <a:lnTo>
                    <a:pt x="149" y="769"/>
                  </a:lnTo>
                  <a:lnTo>
                    <a:pt x="137" y="761"/>
                  </a:lnTo>
                  <a:lnTo>
                    <a:pt x="127" y="753"/>
                  </a:lnTo>
                  <a:lnTo>
                    <a:pt x="117" y="744"/>
                  </a:lnTo>
                  <a:lnTo>
                    <a:pt x="110" y="732"/>
                  </a:lnTo>
                  <a:lnTo>
                    <a:pt x="102" y="719"/>
                  </a:lnTo>
                  <a:lnTo>
                    <a:pt x="96" y="704"/>
                  </a:lnTo>
                  <a:lnTo>
                    <a:pt x="90" y="685"/>
                  </a:lnTo>
                  <a:lnTo>
                    <a:pt x="90" y="685"/>
                  </a:lnTo>
                  <a:lnTo>
                    <a:pt x="77" y="639"/>
                  </a:lnTo>
                  <a:lnTo>
                    <a:pt x="69" y="616"/>
                  </a:lnTo>
                  <a:lnTo>
                    <a:pt x="61" y="594"/>
                  </a:lnTo>
                  <a:lnTo>
                    <a:pt x="61" y="594"/>
                  </a:lnTo>
                  <a:lnTo>
                    <a:pt x="48" y="565"/>
                  </a:lnTo>
                  <a:lnTo>
                    <a:pt x="34" y="538"/>
                  </a:lnTo>
                  <a:lnTo>
                    <a:pt x="34" y="538"/>
                  </a:lnTo>
                  <a:lnTo>
                    <a:pt x="20" y="509"/>
                  </a:lnTo>
                  <a:lnTo>
                    <a:pt x="14" y="495"/>
                  </a:lnTo>
                  <a:lnTo>
                    <a:pt x="9" y="480"/>
                  </a:lnTo>
                  <a:lnTo>
                    <a:pt x="9" y="480"/>
                  </a:lnTo>
                  <a:lnTo>
                    <a:pt x="4" y="466"/>
                  </a:lnTo>
                  <a:lnTo>
                    <a:pt x="1" y="452"/>
                  </a:lnTo>
                  <a:lnTo>
                    <a:pt x="0" y="439"/>
                  </a:lnTo>
                  <a:lnTo>
                    <a:pt x="0" y="426"/>
                  </a:lnTo>
                  <a:lnTo>
                    <a:pt x="2" y="412"/>
                  </a:lnTo>
                  <a:lnTo>
                    <a:pt x="6" y="398"/>
                  </a:lnTo>
                  <a:lnTo>
                    <a:pt x="13" y="382"/>
                  </a:lnTo>
                  <a:lnTo>
                    <a:pt x="22" y="365"/>
                  </a:lnTo>
                  <a:lnTo>
                    <a:pt x="22" y="365"/>
                  </a:lnTo>
                  <a:lnTo>
                    <a:pt x="44" y="323"/>
                  </a:lnTo>
                  <a:lnTo>
                    <a:pt x="55" y="302"/>
                  </a:lnTo>
                  <a:lnTo>
                    <a:pt x="66" y="280"/>
                  </a:lnTo>
                  <a:lnTo>
                    <a:pt x="66" y="280"/>
                  </a:lnTo>
                  <a:lnTo>
                    <a:pt x="77" y="251"/>
                  </a:lnTo>
                  <a:lnTo>
                    <a:pt x="87" y="222"/>
                  </a:lnTo>
                  <a:lnTo>
                    <a:pt x="87" y="222"/>
                  </a:lnTo>
                  <a:lnTo>
                    <a:pt x="97" y="191"/>
                  </a:lnTo>
                  <a:lnTo>
                    <a:pt x="102" y="177"/>
                  </a:lnTo>
                  <a:lnTo>
                    <a:pt x="109" y="162"/>
                  </a:lnTo>
                  <a:lnTo>
                    <a:pt x="109" y="162"/>
                  </a:lnTo>
                  <a:lnTo>
                    <a:pt x="116" y="149"/>
                  </a:lnTo>
                  <a:lnTo>
                    <a:pt x="124" y="138"/>
                  </a:lnTo>
                  <a:lnTo>
                    <a:pt x="131" y="127"/>
                  </a:lnTo>
                  <a:lnTo>
                    <a:pt x="141" y="119"/>
                  </a:lnTo>
                  <a:lnTo>
                    <a:pt x="153" y="110"/>
                  </a:lnTo>
                  <a:lnTo>
                    <a:pt x="166" y="102"/>
                  </a:lnTo>
                  <a:lnTo>
                    <a:pt x="181" y="96"/>
                  </a:lnTo>
                  <a:lnTo>
                    <a:pt x="200" y="90"/>
                  </a:lnTo>
                  <a:lnTo>
                    <a:pt x="200" y="90"/>
                  </a:lnTo>
                  <a:lnTo>
                    <a:pt x="245" y="77"/>
                  </a:lnTo>
                  <a:lnTo>
                    <a:pt x="268" y="70"/>
                  </a:lnTo>
                  <a:lnTo>
                    <a:pt x="291" y="61"/>
                  </a:lnTo>
                  <a:lnTo>
                    <a:pt x="291" y="61"/>
                  </a:lnTo>
                  <a:lnTo>
                    <a:pt x="320" y="49"/>
                  </a:lnTo>
                  <a:lnTo>
                    <a:pt x="347" y="35"/>
                  </a:lnTo>
                  <a:lnTo>
                    <a:pt x="347" y="35"/>
                  </a:lnTo>
                  <a:lnTo>
                    <a:pt x="376" y="20"/>
                  </a:lnTo>
                  <a:lnTo>
                    <a:pt x="390" y="14"/>
                  </a:lnTo>
                  <a:lnTo>
                    <a:pt x="405" y="9"/>
                  </a:lnTo>
                  <a:lnTo>
                    <a:pt x="405" y="9"/>
                  </a:lnTo>
                  <a:lnTo>
                    <a:pt x="419" y="5"/>
                  </a:lnTo>
                  <a:lnTo>
                    <a:pt x="432" y="1"/>
                  </a:lnTo>
                  <a:lnTo>
                    <a:pt x="446" y="0"/>
                  </a:lnTo>
                  <a:lnTo>
                    <a:pt x="459" y="0"/>
                  </a:lnTo>
                  <a:lnTo>
                    <a:pt x="472" y="2"/>
                  </a:lnTo>
                  <a:lnTo>
                    <a:pt x="487" y="7"/>
                  </a:lnTo>
                  <a:lnTo>
                    <a:pt x="503" y="13"/>
                  </a:lnTo>
                  <a:lnTo>
                    <a:pt x="520" y="22"/>
                  </a:lnTo>
                  <a:lnTo>
                    <a:pt x="520" y="22"/>
                  </a:lnTo>
                  <a:lnTo>
                    <a:pt x="561" y="46"/>
                  </a:lnTo>
                  <a:lnTo>
                    <a:pt x="583" y="57"/>
                  </a:lnTo>
                  <a:lnTo>
                    <a:pt x="605" y="66"/>
                  </a:lnTo>
                  <a:lnTo>
                    <a:pt x="605" y="66"/>
                  </a:lnTo>
                  <a:lnTo>
                    <a:pt x="634" y="77"/>
                  </a:lnTo>
                  <a:lnTo>
                    <a:pt x="663" y="87"/>
                  </a:lnTo>
                  <a:lnTo>
                    <a:pt x="663" y="87"/>
                  </a:lnTo>
                  <a:lnTo>
                    <a:pt x="694" y="97"/>
                  </a:lnTo>
                  <a:lnTo>
                    <a:pt x="708" y="102"/>
                  </a:lnTo>
                  <a:lnTo>
                    <a:pt x="723" y="110"/>
                  </a:lnTo>
                  <a:lnTo>
                    <a:pt x="723" y="110"/>
                  </a:lnTo>
                  <a:lnTo>
                    <a:pt x="736" y="116"/>
                  </a:lnTo>
                  <a:lnTo>
                    <a:pt x="747" y="124"/>
                  </a:lnTo>
                  <a:lnTo>
                    <a:pt x="758" y="133"/>
                  </a:lnTo>
                  <a:lnTo>
                    <a:pt x="766" y="142"/>
                  </a:lnTo>
                  <a:lnTo>
                    <a:pt x="775" y="153"/>
                  </a:lnTo>
                  <a:lnTo>
                    <a:pt x="783" y="166"/>
                  </a:lnTo>
                  <a:lnTo>
                    <a:pt x="789" y="182"/>
                  </a:lnTo>
                  <a:lnTo>
                    <a:pt x="795" y="200"/>
                  </a:lnTo>
                  <a:lnTo>
                    <a:pt x="795" y="200"/>
                  </a:lnTo>
                  <a:lnTo>
                    <a:pt x="808" y="247"/>
                  </a:lnTo>
                  <a:lnTo>
                    <a:pt x="815" y="270"/>
                  </a:lnTo>
                  <a:lnTo>
                    <a:pt x="823" y="292"/>
                  </a:lnTo>
                  <a:lnTo>
                    <a:pt x="823" y="292"/>
                  </a:lnTo>
                  <a:lnTo>
                    <a:pt x="836" y="321"/>
                  </a:lnTo>
                  <a:lnTo>
                    <a:pt x="850" y="348"/>
                  </a:lnTo>
                  <a:lnTo>
                    <a:pt x="850" y="348"/>
                  </a:lnTo>
                  <a:lnTo>
                    <a:pt x="864" y="376"/>
                  </a:lnTo>
                  <a:lnTo>
                    <a:pt x="871" y="390"/>
                  </a:lnTo>
                  <a:lnTo>
                    <a:pt x="876" y="405"/>
                  </a:lnTo>
                  <a:lnTo>
                    <a:pt x="876" y="405"/>
                  </a:lnTo>
                  <a:lnTo>
                    <a:pt x="880" y="419"/>
                  </a:lnTo>
                  <a:lnTo>
                    <a:pt x="884" y="433"/>
                  </a:lnTo>
                  <a:lnTo>
                    <a:pt x="885" y="446"/>
                  </a:lnTo>
                  <a:lnTo>
                    <a:pt x="885" y="460"/>
                  </a:lnTo>
                  <a:lnTo>
                    <a:pt x="883" y="474"/>
                  </a:lnTo>
                  <a:lnTo>
                    <a:pt x="878" y="488"/>
                  </a:lnTo>
                  <a:lnTo>
                    <a:pt x="872" y="504"/>
                  </a:lnTo>
                  <a:lnTo>
                    <a:pt x="863" y="520"/>
                  </a:lnTo>
                  <a:lnTo>
                    <a:pt x="863" y="520"/>
                  </a:lnTo>
                  <a:lnTo>
                    <a:pt x="839" y="563"/>
                  </a:lnTo>
                  <a:lnTo>
                    <a:pt x="828" y="583"/>
                  </a:lnTo>
                  <a:lnTo>
                    <a:pt x="818" y="606"/>
                  </a:lnTo>
                  <a:lnTo>
                    <a:pt x="818" y="606"/>
                  </a:lnTo>
                  <a:lnTo>
                    <a:pt x="808" y="634"/>
                  </a:lnTo>
                  <a:lnTo>
                    <a:pt x="798" y="665"/>
                  </a:lnTo>
                  <a:lnTo>
                    <a:pt x="798" y="665"/>
                  </a:lnTo>
                  <a:lnTo>
                    <a:pt x="788" y="694"/>
                  </a:lnTo>
                  <a:lnTo>
                    <a:pt x="783" y="709"/>
                  </a:lnTo>
                  <a:lnTo>
                    <a:pt x="775" y="723"/>
                  </a:lnTo>
                  <a:lnTo>
                    <a:pt x="775" y="723"/>
                  </a:lnTo>
                  <a:lnTo>
                    <a:pt x="766" y="740"/>
                  </a:lnTo>
                  <a:lnTo>
                    <a:pt x="757" y="754"/>
                  </a:lnTo>
                  <a:lnTo>
                    <a:pt x="751" y="760"/>
                  </a:lnTo>
                  <a:lnTo>
                    <a:pt x="745" y="766"/>
                  </a:lnTo>
                  <a:lnTo>
                    <a:pt x="738" y="771"/>
                  </a:lnTo>
                  <a:lnTo>
                    <a:pt x="731" y="777"/>
                  </a:lnTo>
                  <a:lnTo>
                    <a:pt x="805" y="1000"/>
                  </a:lnTo>
                  <a:lnTo>
                    <a:pt x="785" y="998"/>
                  </a:lnTo>
                  <a:lnTo>
                    <a:pt x="714" y="785"/>
                  </a:lnTo>
                  <a:lnTo>
                    <a:pt x="714" y="785"/>
                  </a:lnTo>
                  <a:lnTo>
                    <a:pt x="703" y="790"/>
                  </a:lnTo>
                  <a:lnTo>
                    <a:pt x="772" y="997"/>
                  </a:lnTo>
                  <a:lnTo>
                    <a:pt x="593" y="982"/>
                  </a:lnTo>
                  <a:lnTo>
                    <a:pt x="566" y="1046"/>
                  </a:lnTo>
                  <a:lnTo>
                    <a:pt x="506" y="867"/>
                  </a:lnTo>
                  <a:lnTo>
                    <a:pt x="506" y="867"/>
                  </a:lnTo>
                  <a:lnTo>
                    <a:pt x="495" y="871"/>
                  </a:lnTo>
                  <a:lnTo>
                    <a:pt x="559" y="1063"/>
                  </a:lnTo>
                  <a:lnTo>
                    <a:pt x="550" y="1085"/>
                  </a:lnTo>
                  <a:lnTo>
                    <a:pt x="481" y="876"/>
                  </a:lnTo>
                  <a:lnTo>
                    <a:pt x="480" y="876"/>
                  </a:lnTo>
                  <a:lnTo>
                    <a:pt x="480" y="876"/>
                  </a:lnTo>
                  <a:lnTo>
                    <a:pt x="463" y="882"/>
                  </a:lnTo>
                  <a:lnTo>
                    <a:pt x="448" y="884"/>
                  </a:lnTo>
                  <a:lnTo>
                    <a:pt x="367" y="1217"/>
                  </a:lnTo>
                  <a:lnTo>
                    <a:pt x="356" y="1197"/>
                  </a:lnTo>
                  <a:lnTo>
                    <a:pt x="432" y="885"/>
                  </a:lnTo>
                  <a:lnTo>
                    <a:pt x="432" y="885"/>
                  </a:lnTo>
                  <a:lnTo>
                    <a:pt x="420" y="884"/>
                  </a:lnTo>
                  <a:lnTo>
                    <a:pt x="348" y="1180"/>
                  </a:lnTo>
                  <a:lnTo>
                    <a:pt x="316" y="1117"/>
                  </a:lnTo>
                  <a:lnTo>
                    <a:pt x="139" y="1149"/>
                  </a:lnTo>
                  <a:lnTo>
                    <a:pt x="223" y="799"/>
                  </a:lnTo>
                  <a:lnTo>
                    <a:pt x="220" y="798"/>
                  </a:lnTo>
                  <a:lnTo>
                    <a:pt x="220" y="798"/>
                  </a:lnTo>
                  <a:lnTo>
                    <a:pt x="212" y="796"/>
                  </a:lnTo>
                  <a:lnTo>
                    <a:pt x="212" y="796"/>
                  </a:lnTo>
                  <a:close/>
                  <a:moveTo>
                    <a:pt x="497" y="656"/>
                  </a:moveTo>
                  <a:lnTo>
                    <a:pt x="497" y="208"/>
                  </a:lnTo>
                  <a:lnTo>
                    <a:pt x="411" y="208"/>
                  </a:lnTo>
                  <a:lnTo>
                    <a:pt x="411" y="208"/>
                  </a:lnTo>
                  <a:lnTo>
                    <a:pt x="411" y="216"/>
                  </a:lnTo>
                  <a:lnTo>
                    <a:pt x="408" y="226"/>
                  </a:lnTo>
                  <a:lnTo>
                    <a:pt x="404" y="235"/>
                  </a:lnTo>
                  <a:lnTo>
                    <a:pt x="397" y="243"/>
                  </a:lnTo>
                  <a:lnTo>
                    <a:pt x="397" y="243"/>
                  </a:lnTo>
                  <a:lnTo>
                    <a:pt x="390" y="252"/>
                  </a:lnTo>
                  <a:lnTo>
                    <a:pt x="381" y="258"/>
                  </a:lnTo>
                  <a:lnTo>
                    <a:pt x="371" y="261"/>
                  </a:lnTo>
                  <a:lnTo>
                    <a:pt x="360" y="262"/>
                  </a:lnTo>
                  <a:lnTo>
                    <a:pt x="360" y="327"/>
                  </a:lnTo>
                  <a:lnTo>
                    <a:pt x="398" y="327"/>
                  </a:lnTo>
                  <a:lnTo>
                    <a:pt x="398" y="656"/>
                  </a:lnTo>
                  <a:lnTo>
                    <a:pt x="497" y="656"/>
                  </a:lnTo>
                  <a:lnTo>
                    <a:pt x="497" y="656"/>
                  </a:lnTo>
                  <a:close/>
                  <a:moveTo>
                    <a:pt x="486" y="124"/>
                  </a:moveTo>
                  <a:lnTo>
                    <a:pt x="486" y="124"/>
                  </a:lnTo>
                  <a:lnTo>
                    <a:pt x="511" y="131"/>
                  </a:lnTo>
                  <a:lnTo>
                    <a:pt x="536" y="139"/>
                  </a:lnTo>
                  <a:lnTo>
                    <a:pt x="560" y="150"/>
                  </a:lnTo>
                  <a:lnTo>
                    <a:pt x="582" y="163"/>
                  </a:lnTo>
                  <a:lnTo>
                    <a:pt x="604" y="177"/>
                  </a:lnTo>
                  <a:lnTo>
                    <a:pt x="623" y="194"/>
                  </a:lnTo>
                  <a:lnTo>
                    <a:pt x="643" y="211"/>
                  </a:lnTo>
                  <a:lnTo>
                    <a:pt x="659" y="229"/>
                  </a:lnTo>
                  <a:lnTo>
                    <a:pt x="674" y="250"/>
                  </a:lnTo>
                  <a:lnTo>
                    <a:pt x="688" y="272"/>
                  </a:lnTo>
                  <a:lnTo>
                    <a:pt x="700" y="294"/>
                  </a:lnTo>
                  <a:lnTo>
                    <a:pt x="710" y="318"/>
                  </a:lnTo>
                  <a:lnTo>
                    <a:pt x="718" y="343"/>
                  </a:lnTo>
                  <a:lnTo>
                    <a:pt x="724" y="369"/>
                  </a:lnTo>
                  <a:lnTo>
                    <a:pt x="727" y="397"/>
                  </a:lnTo>
                  <a:lnTo>
                    <a:pt x="728" y="424"/>
                  </a:lnTo>
                  <a:lnTo>
                    <a:pt x="728" y="424"/>
                  </a:lnTo>
                  <a:lnTo>
                    <a:pt x="728" y="439"/>
                  </a:lnTo>
                  <a:lnTo>
                    <a:pt x="727" y="455"/>
                  </a:lnTo>
                  <a:lnTo>
                    <a:pt x="725" y="470"/>
                  </a:lnTo>
                  <a:lnTo>
                    <a:pt x="722" y="486"/>
                  </a:lnTo>
                  <a:lnTo>
                    <a:pt x="719" y="500"/>
                  </a:lnTo>
                  <a:lnTo>
                    <a:pt x="714" y="515"/>
                  </a:lnTo>
                  <a:lnTo>
                    <a:pt x="710" y="529"/>
                  </a:lnTo>
                  <a:lnTo>
                    <a:pt x="704" y="542"/>
                  </a:lnTo>
                  <a:lnTo>
                    <a:pt x="698" y="556"/>
                  </a:lnTo>
                  <a:lnTo>
                    <a:pt x="691" y="569"/>
                  </a:lnTo>
                  <a:lnTo>
                    <a:pt x="684" y="582"/>
                  </a:lnTo>
                  <a:lnTo>
                    <a:pt x="676" y="594"/>
                  </a:lnTo>
                  <a:lnTo>
                    <a:pt x="668" y="606"/>
                  </a:lnTo>
                  <a:lnTo>
                    <a:pt x="659" y="618"/>
                  </a:lnTo>
                  <a:lnTo>
                    <a:pt x="649" y="629"/>
                  </a:lnTo>
                  <a:lnTo>
                    <a:pt x="639" y="640"/>
                  </a:lnTo>
                  <a:lnTo>
                    <a:pt x="628" y="650"/>
                  </a:lnTo>
                  <a:lnTo>
                    <a:pt x="618" y="659"/>
                  </a:lnTo>
                  <a:lnTo>
                    <a:pt x="606" y="668"/>
                  </a:lnTo>
                  <a:lnTo>
                    <a:pt x="594" y="677"/>
                  </a:lnTo>
                  <a:lnTo>
                    <a:pt x="582" y="685"/>
                  </a:lnTo>
                  <a:lnTo>
                    <a:pt x="569" y="692"/>
                  </a:lnTo>
                  <a:lnTo>
                    <a:pt x="556" y="699"/>
                  </a:lnTo>
                  <a:lnTo>
                    <a:pt x="542" y="705"/>
                  </a:lnTo>
                  <a:lnTo>
                    <a:pt x="528" y="710"/>
                  </a:lnTo>
                  <a:lnTo>
                    <a:pt x="513" y="716"/>
                  </a:lnTo>
                  <a:lnTo>
                    <a:pt x="499" y="719"/>
                  </a:lnTo>
                  <a:lnTo>
                    <a:pt x="484" y="723"/>
                  </a:lnTo>
                  <a:lnTo>
                    <a:pt x="469" y="726"/>
                  </a:lnTo>
                  <a:lnTo>
                    <a:pt x="454" y="728"/>
                  </a:lnTo>
                  <a:lnTo>
                    <a:pt x="439" y="729"/>
                  </a:lnTo>
                  <a:lnTo>
                    <a:pt x="423" y="729"/>
                  </a:lnTo>
                  <a:lnTo>
                    <a:pt x="423" y="729"/>
                  </a:lnTo>
                  <a:lnTo>
                    <a:pt x="398" y="728"/>
                  </a:lnTo>
                  <a:lnTo>
                    <a:pt x="374" y="726"/>
                  </a:lnTo>
                  <a:lnTo>
                    <a:pt x="351" y="720"/>
                  </a:lnTo>
                  <a:lnTo>
                    <a:pt x="328" y="714"/>
                  </a:lnTo>
                  <a:lnTo>
                    <a:pt x="306" y="706"/>
                  </a:lnTo>
                  <a:lnTo>
                    <a:pt x="284" y="696"/>
                  </a:lnTo>
                  <a:lnTo>
                    <a:pt x="264" y="684"/>
                  </a:lnTo>
                  <a:lnTo>
                    <a:pt x="244" y="672"/>
                  </a:lnTo>
                  <a:lnTo>
                    <a:pt x="227" y="657"/>
                  </a:lnTo>
                  <a:lnTo>
                    <a:pt x="209" y="642"/>
                  </a:lnTo>
                  <a:lnTo>
                    <a:pt x="193" y="626"/>
                  </a:lnTo>
                  <a:lnTo>
                    <a:pt x="179" y="607"/>
                  </a:lnTo>
                  <a:lnTo>
                    <a:pt x="166" y="589"/>
                  </a:lnTo>
                  <a:lnTo>
                    <a:pt x="154" y="568"/>
                  </a:lnTo>
                  <a:lnTo>
                    <a:pt x="143" y="547"/>
                  </a:lnTo>
                  <a:lnTo>
                    <a:pt x="135" y="526"/>
                  </a:lnTo>
                  <a:lnTo>
                    <a:pt x="135" y="526"/>
                  </a:lnTo>
                  <a:lnTo>
                    <a:pt x="143" y="551"/>
                  </a:lnTo>
                  <a:lnTo>
                    <a:pt x="153" y="575"/>
                  </a:lnTo>
                  <a:lnTo>
                    <a:pt x="164" y="597"/>
                  </a:lnTo>
                  <a:lnTo>
                    <a:pt x="178" y="619"/>
                  </a:lnTo>
                  <a:lnTo>
                    <a:pt x="193" y="640"/>
                  </a:lnTo>
                  <a:lnTo>
                    <a:pt x="209" y="659"/>
                  </a:lnTo>
                  <a:lnTo>
                    <a:pt x="228" y="677"/>
                  </a:lnTo>
                  <a:lnTo>
                    <a:pt x="247" y="693"/>
                  </a:lnTo>
                  <a:lnTo>
                    <a:pt x="268" y="708"/>
                  </a:lnTo>
                  <a:lnTo>
                    <a:pt x="291" y="721"/>
                  </a:lnTo>
                  <a:lnTo>
                    <a:pt x="314" y="733"/>
                  </a:lnTo>
                  <a:lnTo>
                    <a:pt x="338" y="742"/>
                  </a:lnTo>
                  <a:lnTo>
                    <a:pt x="363" y="749"/>
                  </a:lnTo>
                  <a:lnTo>
                    <a:pt x="389" y="755"/>
                  </a:lnTo>
                  <a:lnTo>
                    <a:pt x="416" y="759"/>
                  </a:lnTo>
                  <a:lnTo>
                    <a:pt x="443" y="760"/>
                  </a:lnTo>
                  <a:lnTo>
                    <a:pt x="443" y="760"/>
                  </a:lnTo>
                  <a:lnTo>
                    <a:pt x="459" y="759"/>
                  </a:lnTo>
                  <a:lnTo>
                    <a:pt x="475" y="758"/>
                  </a:lnTo>
                  <a:lnTo>
                    <a:pt x="491" y="756"/>
                  </a:lnTo>
                  <a:lnTo>
                    <a:pt x="507" y="754"/>
                  </a:lnTo>
                  <a:lnTo>
                    <a:pt x="522" y="749"/>
                  </a:lnTo>
                  <a:lnTo>
                    <a:pt x="537" y="745"/>
                  </a:lnTo>
                  <a:lnTo>
                    <a:pt x="553" y="741"/>
                  </a:lnTo>
                  <a:lnTo>
                    <a:pt x="567" y="735"/>
                  </a:lnTo>
                  <a:lnTo>
                    <a:pt x="581" y="729"/>
                  </a:lnTo>
                  <a:lnTo>
                    <a:pt x="595" y="721"/>
                  </a:lnTo>
                  <a:lnTo>
                    <a:pt x="608" y="714"/>
                  </a:lnTo>
                  <a:lnTo>
                    <a:pt x="621" y="705"/>
                  </a:lnTo>
                  <a:lnTo>
                    <a:pt x="634" y="696"/>
                  </a:lnTo>
                  <a:lnTo>
                    <a:pt x="646" y="686"/>
                  </a:lnTo>
                  <a:lnTo>
                    <a:pt x="657" y="677"/>
                  </a:lnTo>
                  <a:lnTo>
                    <a:pt x="669" y="667"/>
                  </a:lnTo>
                  <a:lnTo>
                    <a:pt x="678" y="655"/>
                  </a:lnTo>
                  <a:lnTo>
                    <a:pt x="688" y="644"/>
                  </a:lnTo>
                  <a:lnTo>
                    <a:pt x="698" y="632"/>
                  </a:lnTo>
                  <a:lnTo>
                    <a:pt x="707" y="619"/>
                  </a:lnTo>
                  <a:lnTo>
                    <a:pt x="715" y="606"/>
                  </a:lnTo>
                  <a:lnTo>
                    <a:pt x="723" y="593"/>
                  </a:lnTo>
                  <a:lnTo>
                    <a:pt x="731" y="579"/>
                  </a:lnTo>
                  <a:lnTo>
                    <a:pt x="737" y="565"/>
                  </a:lnTo>
                  <a:lnTo>
                    <a:pt x="742" y="551"/>
                  </a:lnTo>
                  <a:lnTo>
                    <a:pt x="747" y="536"/>
                  </a:lnTo>
                  <a:lnTo>
                    <a:pt x="751" y="520"/>
                  </a:lnTo>
                  <a:lnTo>
                    <a:pt x="756" y="505"/>
                  </a:lnTo>
                  <a:lnTo>
                    <a:pt x="758" y="489"/>
                  </a:lnTo>
                  <a:lnTo>
                    <a:pt x="760" y="474"/>
                  </a:lnTo>
                  <a:lnTo>
                    <a:pt x="761" y="457"/>
                  </a:lnTo>
                  <a:lnTo>
                    <a:pt x="762" y="441"/>
                  </a:lnTo>
                  <a:lnTo>
                    <a:pt x="762" y="441"/>
                  </a:lnTo>
                  <a:lnTo>
                    <a:pt x="761" y="426"/>
                  </a:lnTo>
                  <a:lnTo>
                    <a:pt x="760" y="411"/>
                  </a:lnTo>
                  <a:lnTo>
                    <a:pt x="759" y="397"/>
                  </a:lnTo>
                  <a:lnTo>
                    <a:pt x="757" y="381"/>
                  </a:lnTo>
                  <a:lnTo>
                    <a:pt x="753" y="367"/>
                  </a:lnTo>
                  <a:lnTo>
                    <a:pt x="749" y="353"/>
                  </a:lnTo>
                  <a:lnTo>
                    <a:pt x="746" y="340"/>
                  </a:lnTo>
                  <a:lnTo>
                    <a:pt x="740" y="326"/>
                  </a:lnTo>
                  <a:lnTo>
                    <a:pt x="729" y="300"/>
                  </a:lnTo>
                  <a:lnTo>
                    <a:pt x="715" y="275"/>
                  </a:lnTo>
                  <a:lnTo>
                    <a:pt x="700" y="252"/>
                  </a:lnTo>
                  <a:lnTo>
                    <a:pt x="682" y="230"/>
                  </a:lnTo>
                  <a:lnTo>
                    <a:pt x="663" y="210"/>
                  </a:lnTo>
                  <a:lnTo>
                    <a:pt x="642" y="191"/>
                  </a:lnTo>
                  <a:lnTo>
                    <a:pt x="619" y="175"/>
                  </a:lnTo>
                  <a:lnTo>
                    <a:pt x="595" y="160"/>
                  </a:lnTo>
                  <a:lnTo>
                    <a:pt x="569" y="148"/>
                  </a:lnTo>
                  <a:lnTo>
                    <a:pt x="543" y="137"/>
                  </a:lnTo>
                  <a:lnTo>
                    <a:pt x="529" y="134"/>
                  </a:lnTo>
                  <a:lnTo>
                    <a:pt x="515" y="129"/>
                  </a:lnTo>
                  <a:lnTo>
                    <a:pt x="500" y="127"/>
                  </a:lnTo>
                  <a:lnTo>
                    <a:pt x="486" y="124"/>
                  </a:lnTo>
                  <a:lnTo>
                    <a:pt x="486" y="124"/>
                  </a:lnTo>
                  <a:close/>
                  <a:moveTo>
                    <a:pt x="216" y="696"/>
                  </a:moveTo>
                  <a:lnTo>
                    <a:pt x="217" y="696"/>
                  </a:lnTo>
                  <a:lnTo>
                    <a:pt x="217" y="697"/>
                  </a:lnTo>
                  <a:lnTo>
                    <a:pt x="217" y="697"/>
                  </a:lnTo>
                  <a:lnTo>
                    <a:pt x="221" y="701"/>
                  </a:lnTo>
                  <a:lnTo>
                    <a:pt x="221" y="701"/>
                  </a:lnTo>
                  <a:lnTo>
                    <a:pt x="221" y="701"/>
                  </a:lnTo>
                  <a:lnTo>
                    <a:pt x="221" y="701"/>
                  </a:lnTo>
                  <a:lnTo>
                    <a:pt x="223" y="702"/>
                  </a:lnTo>
                  <a:lnTo>
                    <a:pt x="223" y="702"/>
                  </a:lnTo>
                  <a:lnTo>
                    <a:pt x="224" y="703"/>
                  </a:lnTo>
                  <a:lnTo>
                    <a:pt x="224" y="703"/>
                  </a:lnTo>
                  <a:lnTo>
                    <a:pt x="224" y="703"/>
                  </a:lnTo>
                  <a:lnTo>
                    <a:pt x="224" y="703"/>
                  </a:lnTo>
                  <a:lnTo>
                    <a:pt x="225" y="703"/>
                  </a:lnTo>
                  <a:lnTo>
                    <a:pt x="227" y="705"/>
                  </a:lnTo>
                  <a:lnTo>
                    <a:pt x="227" y="705"/>
                  </a:lnTo>
                  <a:lnTo>
                    <a:pt x="231" y="708"/>
                  </a:lnTo>
                  <a:lnTo>
                    <a:pt x="231" y="709"/>
                  </a:lnTo>
                  <a:lnTo>
                    <a:pt x="232" y="709"/>
                  </a:lnTo>
                  <a:lnTo>
                    <a:pt x="232" y="709"/>
                  </a:lnTo>
                  <a:lnTo>
                    <a:pt x="243" y="718"/>
                  </a:lnTo>
                  <a:lnTo>
                    <a:pt x="243" y="718"/>
                  </a:lnTo>
                  <a:lnTo>
                    <a:pt x="247" y="721"/>
                  </a:lnTo>
                  <a:lnTo>
                    <a:pt x="249" y="722"/>
                  </a:lnTo>
                  <a:lnTo>
                    <a:pt x="249" y="722"/>
                  </a:lnTo>
                  <a:lnTo>
                    <a:pt x="253" y="726"/>
                  </a:lnTo>
                  <a:lnTo>
                    <a:pt x="256" y="727"/>
                  </a:lnTo>
                  <a:lnTo>
                    <a:pt x="256" y="727"/>
                  </a:lnTo>
                  <a:lnTo>
                    <a:pt x="256" y="727"/>
                  </a:lnTo>
                  <a:lnTo>
                    <a:pt x="261" y="730"/>
                  </a:lnTo>
                  <a:lnTo>
                    <a:pt x="264" y="731"/>
                  </a:lnTo>
                  <a:lnTo>
                    <a:pt x="264" y="731"/>
                  </a:lnTo>
                  <a:lnTo>
                    <a:pt x="267" y="733"/>
                  </a:lnTo>
                  <a:lnTo>
                    <a:pt x="270" y="735"/>
                  </a:lnTo>
                  <a:lnTo>
                    <a:pt x="270" y="735"/>
                  </a:lnTo>
                  <a:lnTo>
                    <a:pt x="275" y="739"/>
                  </a:lnTo>
                  <a:lnTo>
                    <a:pt x="278" y="740"/>
                  </a:lnTo>
                  <a:lnTo>
                    <a:pt x="281" y="742"/>
                  </a:lnTo>
                  <a:lnTo>
                    <a:pt x="285" y="744"/>
                  </a:lnTo>
                  <a:lnTo>
                    <a:pt x="289" y="746"/>
                  </a:lnTo>
                  <a:lnTo>
                    <a:pt x="293" y="747"/>
                  </a:lnTo>
                  <a:lnTo>
                    <a:pt x="296" y="749"/>
                  </a:lnTo>
                  <a:lnTo>
                    <a:pt x="296" y="749"/>
                  </a:lnTo>
                  <a:lnTo>
                    <a:pt x="300" y="752"/>
                  </a:lnTo>
                  <a:lnTo>
                    <a:pt x="304" y="753"/>
                  </a:lnTo>
                  <a:lnTo>
                    <a:pt x="304" y="753"/>
                  </a:lnTo>
                  <a:lnTo>
                    <a:pt x="308" y="755"/>
                  </a:lnTo>
                  <a:lnTo>
                    <a:pt x="310" y="756"/>
                  </a:lnTo>
                  <a:lnTo>
                    <a:pt x="310" y="756"/>
                  </a:lnTo>
                  <a:lnTo>
                    <a:pt x="316" y="758"/>
                  </a:lnTo>
                  <a:lnTo>
                    <a:pt x="319" y="759"/>
                  </a:lnTo>
                  <a:lnTo>
                    <a:pt x="319" y="759"/>
                  </a:lnTo>
                  <a:lnTo>
                    <a:pt x="323" y="761"/>
                  </a:lnTo>
                  <a:lnTo>
                    <a:pt x="326" y="761"/>
                  </a:lnTo>
                  <a:lnTo>
                    <a:pt x="326" y="761"/>
                  </a:lnTo>
                  <a:lnTo>
                    <a:pt x="332" y="764"/>
                  </a:lnTo>
                  <a:lnTo>
                    <a:pt x="334" y="765"/>
                  </a:lnTo>
                  <a:lnTo>
                    <a:pt x="334" y="765"/>
                  </a:lnTo>
                  <a:lnTo>
                    <a:pt x="340" y="767"/>
                  </a:lnTo>
                  <a:lnTo>
                    <a:pt x="342" y="767"/>
                  </a:lnTo>
                  <a:lnTo>
                    <a:pt x="342" y="767"/>
                  </a:lnTo>
                  <a:lnTo>
                    <a:pt x="348" y="769"/>
                  </a:lnTo>
                  <a:lnTo>
                    <a:pt x="351" y="769"/>
                  </a:lnTo>
                  <a:lnTo>
                    <a:pt x="351" y="769"/>
                  </a:lnTo>
                  <a:lnTo>
                    <a:pt x="356" y="771"/>
                  </a:lnTo>
                  <a:lnTo>
                    <a:pt x="358" y="771"/>
                  </a:lnTo>
                  <a:lnTo>
                    <a:pt x="358" y="771"/>
                  </a:lnTo>
                  <a:lnTo>
                    <a:pt x="365" y="773"/>
                  </a:lnTo>
                  <a:lnTo>
                    <a:pt x="366" y="773"/>
                  </a:lnTo>
                  <a:lnTo>
                    <a:pt x="366" y="773"/>
                  </a:lnTo>
                  <a:lnTo>
                    <a:pt x="372" y="775"/>
                  </a:lnTo>
                  <a:lnTo>
                    <a:pt x="374" y="775"/>
                  </a:lnTo>
                  <a:lnTo>
                    <a:pt x="374" y="775"/>
                  </a:lnTo>
                  <a:lnTo>
                    <a:pt x="382" y="777"/>
                  </a:lnTo>
                  <a:lnTo>
                    <a:pt x="383" y="777"/>
                  </a:lnTo>
                  <a:lnTo>
                    <a:pt x="383" y="777"/>
                  </a:lnTo>
                  <a:lnTo>
                    <a:pt x="390" y="778"/>
                  </a:lnTo>
                  <a:lnTo>
                    <a:pt x="391" y="779"/>
                  </a:lnTo>
                  <a:lnTo>
                    <a:pt x="391" y="779"/>
                  </a:lnTo>
                  <a:lnTo>
                    <a:pt x="398" y="780"/>
                  </a:lnTo>
                  <a:lnTo>
                    <a:pt x="399" y="780"/>
                  </a:lnTo>
                  <a:lnTo>
                    <a:pt x="399" y="780"/>
                  </a:lnTo>
                  <a:lnTo>
                    <a:pt x="407" y="780"/>
                  </a:lnTo>
                  <a:lnTo>
                    <a:pt x="407" y="781"/>
                  </a:lnTo>
                  <a:lnTo>
                    <a:pt x="408" y="781"/>
                  </a:lnTo>
                  <a:lnTo>
                    <a:pt x="408" y="781"/>
                  </a:lnTo>
                  <a:lnTo>
                    <a:pt x="416" y="781"/>
                  </a:lnTo>
                  <a:lnTo>
                    <a:pt x="417" y="781"/>
                  </a:lnTo>
                  <a:lnTo>
                    <a:pt x="417" y="781"/>
                  </a:lnTo>
                  <a:lnTo>
                    <a:pt x="433" y="782"/>
                  </a:lnTo>
                  <a:lnTo>
                    <a:pt x="434" y="782"/>
                  </a:lnTo>
                  <a:lnTo>
                    <a:pt x="434" y="782"/>
                  </a:lnTo>
                  <a:lnTo>
                    <a:pt x="443" y="782"/>
                  </a:lnTo>
                  <a:lnTo>
                    <a:pt x="443" y="782"/>
                  </a:lnTo>
                  <a:lnTo>
                    <a:pt x="449" y="782"/>
                  </a:lnTo>
                  <a:lnTo>
                    <a:pt x="449" y="782"/>
                  </a:lnTo>
                  <a:lnTo>
                    <a:pt x="449" y="782"/>
                  </a:lnTo>
                  <a:lnTo>
                    <a:pt x="449" y="782"/>
                  </a:lnTo>
                  <a:lnTo>
                    <a:pt x="453" y="782"/>
                  </a:lnTo>
                  <a:lnTo>
                    <a:pt x="454" y="782"/>
                  </a:lnTo>
                  <a:lnTo>
                    <a:pt x="454" y="782"/>
                  </a:lnTo>
                  <a:lnTo>
                    <a:pt x="454" y="782"/>
                  </a:lnTo>
                  <a:lnTo>
                    <a:pt x="454" y="782"/>
                  </a:lnTo>
                  <a:lnTo>
                    <a:pt x="454" y="782"/>
                  </a:lnTo>
                  <a:lnTo>
                    <a:pt x="454" y="782"/>
                  </a:lnTo>
                  <a:lnTo>
                    <a:pt x="454" y="782"/>
                  </a:lnTo>
                  <a:lnTo>
                    <a:pt x="454" y="782"/>
                  </a:lnTo>
                  <a:lnTo>
                    <a:pt x="454" y="782"/>
                  </a:lnTo>
                  <a:lnTo>
                    <a:pt x="455" y="782"/>
                  </a:lnTo>
                  <a:lnTo>
                    <a:pt x="455" y="782"/>
                  </a:lnTo>
                  <a:lnTo>
                    <a:pt x="455" y="782"/>
                  </a:lnTo>
                  <a:lnTo>
                    <a:pt x="455" y="782"/>
                  </a:lnTo>
                  <a:lnTo>
                    <a:pt x="455" y="782"/>
                  </a:lnTo>
                  <a:lnTo>
                    <a:pt x="456" y="782"/>
                  </a:lnTo>
                  <a:lnTo>
                    <a:pt x="456" y="782"/>
                  </a:lnTo>
                  <a:lnTo>
                    <a:pt x="456" y="782"/>
                  </a:lnTo>
                  <a:lnTo>
                    <a:pt x="456" y="782"/>
                  </a:lnTo>
                  <a:lnTo>
                    <a:pt x="457" y="782"/>
                  </a:lnTo>
                  <a:lnTo>
                    <a:pt x="457" y="782"/>
                  </a:lnTo>
                  <a:lnTo>
                    <a:pt x="457" y="782"/>
                  </a:lnTo>
                  <a:lnTo>
                    <a:pt x="457" y="782"/>
                  </a:lnTo>
                  <a:lnTo>
                    <a:pt x="457" y="782"/>
                  </a:lnTo>
                  <a:lnTo>
                    <a:pt x="457" y="782"/>
                  </a:lnTo>
                  <a:lnTo>
                    <a:pt x="457" y="782"/>
                  </a:lnTo>
                  <a:lnTo>
                    <a:pt x="457" y="782"/>
                  </a:lnTo>
                  <a:lnTo>
                    <a:pt x="457" y="782"/>
                  </a:lnTo>
                  <a:lnTo>
                    <a:pt x="458" y="782"/>
                  </a:lnTo>
                  <a:lnTo>
                    <a:pt x="458" y="782"/>
                  </a:lnTo>
                  <a:lnTo>
                    <a:pt x="458" y="782"/>
                  </a:lnTo>
                  <a:lnTo>
                    <a:pt x="458" y="782"/>
                  </a:lnTo>
                  <a:lnTo>
                    <a:pt x="458" y="782"/>
                  </a:lnTo>
                  <a:lnTo>
                    <a:pt x="458" y="782"/>
                  </a:lnTo>
                  <a:lnTo>
                    <a:pt x="458" y="782"/>
                  </a:lnTo>
                  <a:lnTo>
                    <a:pt x="458" y="782"/>
                  </a:lnTo>
                  <a:lnTo>
                    <a:pt x="459" y="782"/>
                  </a:lnTo>
                  <a:lnTo>
                    <a:pt x="459" y="782"/>
                  </a:lnTo>
                  <a:lnTo>
                    <a:pt x="459" y="782"/>
                  </a:lnTo>
                  <a:lnTo>
                    <a:pt x="459" y="782"/>
                  </a:lnTo>
                  <a:lnTo>
                    <a:pt x="459" y="782"/>
                  </a:lnTo>
                  <a:lnTo>
                    <a:pt x="459" y="782"/>
                  </a:lnTo>
                  <a:lnTo>
                    <a:pt x="459" y="782"/>
                  </a:lnTo>
                  <a:lnTo>
                    <a:pt x="459" y="782"/>
                  </a:lnTo>
                  <a:lnTo>
                    <a:pt x="459" y="782"/>
                  </a:lnTo>
                  <a:lnTo>
                    <a:pt x="460" y="782"/>
                  </a:lnTo>
                  <a:lnTo>
                    <a:pt x="460" y="782"/>
                  </a:lnTo>
                  <a:lnTo>
                    <a:pt x="460" y="782"/>
                  </a:lnTo>
                  <a:lnTo>
                    <a:pt x="460" y="782"/>
                  </a:lnTo>
                  <a:lnTo>
                    <a:pt x="460" y="782"/>
                  </a:lnTo>
                  <a:lnTo>
                    <a:pt x="460" y="782"/>
                  </a:lnTo>
                  <a:lnTo>
                    <a:pt x="460" y="782"/>
                  </a:lnTo>
                  <a:lnTo>
                    <a:pt x="460" y="782"/>
                  </a:lnTo>
                  <a:lnTo>
                    <a:pt x="460" y="782"/>
                  </a:lnTo>
                  <a:lnTo>
                    <a:pt x="461" y="782"/>
                  </a:lnTo>
                  <a:lnTo>
                    <a:pt x="461" y="782"/>
                  </a:lnTo>
                  <a:lnTo>
                    <a:pt x="461" y="782"/>
                  </a:lnTo>
                  <a:lnTo>
                    <a:pt x="461" y="782"/>
                  </a:lnTo>
                  <a:lnTo>
                    <a:pt x="461" y="782"/>
                  </a:lnTo>
                  <a:lnTo>
                    <a:pt x="461" y="782"/>
                  </a:lnTo>
                  <a:lnTo>
                    <a:pt x="461" y="782"/>
                  </a:lnTo>
                  <a:lnTo>
                    <a:pt x="461" y="782"/>
                  </a:lnTo>
                  <a:lnTo>
                    <a:pt x="462" y="782"/>
                  </a:lnTo>
                  <a:lnTo>
                    <a:pt x="462" y="782"/>
                  </a:lnTo>
                  <a:lnTo>
                    <a:pt x="462" y="782"/>
                  </a:lnTo>
                  <a:lnTo>
                    <a:pt x="462" y="782"/>
                  </a:lnTo>
                  <a:lnTo>
                    <a:pt x="462" y="782"/>
                  </a:lnTo>
                  <a:lnTo>
                    <a:pt x="462" y="782"/>
                  </a:lnTo>
                  <a:lnTo>
                    <a:pt x="462" y="782"/>
                  </a:lnTo>
                  <a:lnTo>
                    <a:pt x="462" y="782"/>
                  </a:lnTo>
                  <a:lnTo>
                    <a:pt x="462" y="782"/>
                  </a:lnTo>
                  <a:lnTo>
                    <a:pt x="462" y="782"/>
                  </a:lnTo>
                  <a:lnTo>
                    <a:pt x="463" y="782"/>
                  </a:lnTo>
                  <a:lnTo>
                    <a:pt x="463" y="782"/>
                  </a:lnTo>
                  <a:lnTo>
                    <a:pt x="463" y="782"/>
                  </a:lnTo>
                  <a:lnTo>
                    <a:pt x="463" y="782"/>
                  </a:lnTo>
                  <a:lnTo>
                    <a:pt x="463" y="782"/>
                  </a:lnTo>
                  <a:lnTo>
                    <a:pt x="463" y="782"/>
                  </a:lnTo>
                  <a:lnTo>
                    <a:pt x="463" y="782"/>
                  </a:lnTo>
                  <a:lnTo>
                    <a:pt x="463" y="782"/>
                  </a:lnTo>
                  <a:lnTo>
                    <a:pt x="465" y="781"/>
                  </a:lnTo>
                  <a:lnTo>
                    <a:pt x="465" y="781"/>
                  </a:lnTo>
                  <a:lnTo>
                    <a:pt x="465" y="781"/>
                  </a:lnTo>
                  <a:lnTo>
                    <a:pt x="465" y="781"/>
                  </a:lnTo>
                  <a:lnTo>
                    <a:pt x="465" y="781"/>
                  </a:lnTo>
                  <a:lnTo>
                    <a:pt x="465" y="781"/>
                  </a:lnTo>
                  <a:lnTo>
                    <a:pt x="465" y="781"/>
                  </a:lnTo>
                  <a:lnTo>
                    <a:pt x="466" y="781"/>
                  </a:lnTo>
                  <a:lnTo>
                    <a:pt x="466" y="781"/>
                  </a:lnTo>
                  <a:lnTo>
                    <a:pt x="466" y="781"/>
                  </a:lnTo>
                  <a:lnTo>
                    <a:pt x="466" y="781"/>
                  </a:lnTo>
                  <a:lnTo>
                    <a:pt x="466" y="781"/>
                  </a:lnTo>
                  <a:lnTo>
                    <a:pt x="466" y="781"/>
                  </a:lnTo>
                  <a:lnTo>
                    <a:pt x="466" y="781"/>
                  </a:lnTo>
                  <a:lnTo>
                    <a:pt x="466" y="781"/>
                  </a:lnTo>
                  <a:lnTo>
                    <a:pt x="466" y="781"/>
                  </a:lnTo>
                  <a:lnTo>
                    <a:pt x="466" y="781"/>
                  </a:lnTo>
                  <a:lnTo>
                    <a:pt x="471" y="781"/>
                  </a:lnTo>
                  <a:lnTo>
                    <a:pt x="471" y="781"/>
                  </a:lnTo>
                  <a:lnTo>
                    <a:pt x="472" y="781"/>
                  </a:lnTo>
                  <a:lnTo>
                    <a:pt x="472" y="781"/>
                  </a:lnTo>
                  <a:lnTo>
                    <a:pt x="472" y="781"/>
                  </a:lnTo>
                  <a:lnTo>
                    <a:pt x="472" y="781"/>
                  </a:lnTo>
                  <a:lnTo>
                    <a:pt x="472" y="781"/>
                  </a:lnTo>
                  <a:lnTo>
                    <a:pt x="472" y="781"/>
                  </a:lnTo>
                  <a:lnTo>
                    <a:pt x="472" y="781"/>
                  </a:lnTo>
                  <a:lnTo>
                    <a:pt x="472" y="781"/>
                  </a:lnTo>
                  <a:lnTo>
                    <a:pt x="472" y="781"/>
                  </a:lnTo>
                  <a:lnTo>
                    <a:pt x="473" y="781"/>
                  </a:lnTo>
                  <a:lnTo>
                    <a:pt x="473" y="781"/>
                  </a:lnTo>
                  <a:lnTo>
                    <a:pt x="473" y="781"/>
                  </a:lnTo>
                  <a:lnTo>
                    <a:pt x="478" y="781"/>
                  </a:lnTo>
                  <a:lnTo>
                    <a:pt x="478" y="781"/>
                  </a:lnTo>
                  <a:lnTo>
                    <a:pt x="478" y="781"/>
                  </a:lnTo>
                  <a:lnTo>
                    <a:pt x="478" y="781"/>
                  </a:lnTo>
                  <a:lnTo>
                    <a:pt x="485" y="780"/>
                  </a:lnTo>
                  <a:lnTo>
                    <a:pt x="486" y="780"/>
                  </a:lnTo>
                  <a:lnTo>
                    <a:pt x="486" y="780"/>
                  </a:lnTo>
                  <a:lnTo>
                    <a:pt x="494" y="779"/>
                  </a:lnTo>
                  <a:lnTo>
                    <a:pt x="495" y="779"/>
                  </a:lnTo>
                  <a:lnTo>
                    <a:pt x="495" y="778"/>
                  </a:lnTo>
                  <a:lnTo>
                    <a:pt x="495" y="778"/>
                  </a:lnTo>
                  <a:lnTo>
                    <a:pt x="503" y="777"/>
                  </a:lnTo>
                  <a:lnTo>
                    <a:pt x="504" y="777"/>
                  </a:lnTo>
                  <a:lnTo>
                    <a:pt x="504" y="777"/>
                  </a:lnTo>
                  <a:lnTo>
                    <a:pt x="510" y="775"/>
                  </a:lnTo>
                  <a:lnTo>
                    <a:pt x="512" y="775"/>
                  </a:lnTo>
                  <a:lnTo>
                    <a:pt x="512" y="775"/>
                  </a:lnTo>
                  <a:lnTo>
                    <a:pt x="519" y="773"/>
                  </a:lnTo>
                  <a:lnTo>
                    <a:pt x="520" y="773"/>
                  </a:lnTo>
                  <a:lnTo>
                    <a:pt x="520" y="773"/>
                  </a:lnTo>
                  <a:lnTo>
                    <a:pt x="528" y="771"/>
                  </a:lnTo>
                  <a:lnTo>
                    <a:pt x="529" y="771"/>
                  </a:lnTo>
                  <a:lnTo>
                    <a:pt x="529" y="771"/>
                  </a:lnTo>
                  <a:lnTo>
                    <a:pt x="535" y="769"/>
                  </a:lnTo>
                  <a:lnTo>
                    <a:pt x="537" y="769"/>
                  </a:lnTo>
                  <a:lnTo>
                    <a:pt x="537" y="769"/>
                  </a:lnTo>
                  <a:lnTo>
                    <a:pt x="543" y="767"/>
                  </a:lnTo>
                  <a:lnTo>
                    <a:pt x="545" y="767"/>
                  </a:lnTo>
                  <a:lnTo>
                    <a:pt x="545" y="767"/>
                  </a:lnTo>
                  <a:lnTo>
                    <a:pt x="551" y="765"/>
                  </a:lnTo>
                  <a:lnTo>
                    <a:pt x="553" y="764"/>
                  </a:lnTo>
                  <a:lnTo>
                    <a:pt x="553" y="764"/>
                  </a:lnTo>
                  <a:lnTo>
                    <a:pt x="559" y="761"/>
                  </a:lnTo>
                  <a:lnTo>
                    <a:pt x="560" y="761"/>
                  </a:lnTo>
                  <a:lnTo>
                    <a:pt x="560" y="761"/>
                  </a:lnTo>
                  <a:lnTo>
                    <a:pt x="567" y="759"/>
                  </a:lnTo>
                  <a:lnTo>
                    <a:pt x="569" y="758"/>
                  </a:lnTo>
                  <a:lnTo>
                    <a:pt x="569" y="758"/>
                  </a:lnTo>
                  <a:lnTo>
                    <a:pt x="574" y="756"/>
                  </a:lnTo>
                  <a:lnTo>
                    <a:pt x="576" y="755"/>
                  </a:lnTo>
                  <a:lnTo>
                    <a:pt x="576" y="755"/>
                  </a:lnTo>
                  <a:lnTo>
                    <a:pt x="582" y="753"/>
                  </a:lnTo>
                  <a:lnTo>
                    <a:pt x="584" y="752"/>
                  </a:lnTo>
                  <a:lnTo>
                    <a:pt x="584" y="752"/>
                  </a:lnTo>
                  <a:lnTo>
                    <a:pt x="589" y="749"/>
                  </a:lnTo>
                  <a:lnTo>
                    <a:pt x="592" y="748"/>
                  </a:lnTo>
                  <a:lnTo>
                    <a:pt x="592" y="748"/>
                  </a:lnTo>
                  <a:lnTo>
                    <a:pt x="597" y="745"/>
                  </a:lnTo>
                  <a:lnTo>
                    <a:pt x="599" y="744"/>
                  </a:lnTo>
                  <a:lnTo>
                    <a:pt x="599" y="744"/>
                  </a:lnTo>
                  <a:lnTo>
                    <a:pt x="604" y="742"/>
                  </a:lnTo>
                  <a:lnTo>
                    <a:pt x="606" y="741"/>
                  </a:lnTo>
                  <a:lnTo>
                    <a:pt x="606" y="741"/>
                  </a:lnTo>
                  <a:lnTo>
                    <a:pt x="611" y="737"/>
                  </a:lnTo>
                  <a:lnTo>
                    <a:pt x="614" y="736"/>
                  </a:lnTo>
                  <a:lnTo>
                    <a:pt x="614" y="736"/>
                  </a:lnTo>
                  <a:lnTo>
                    <a:pt x="619" y="733"/>
                  </a:lnTo>
                  <a:lnTo>
                    <a:pt x="621" y="732"/>
                  </a:lnTo>
                  <a:lnTo>
                    <a:pt x="621" y="732"/>
                  </a:lnTo>
                  <a:lnTo>
                    <a:pt x="625" y="729"/>
                  </a:lnTo>
                  <a:lnTo>
                    <a:pt x="628" y="728"/>
                  </a:lnTo>
                  <a:lnTo>
                    <a:pt x="632" y="724"/>
                  </a:lnTo>
                  <a:lnTo>
                    <a:pt x="635" y="723"/>
                  </a:lnTo>
                  <a:lnTo>
                    <a:pt x="635" y="723"/>
                  </a:lnTo>
                  <a:lnTo>
                    <a:pt x="638" y="720"/>
                  </a:lnTo>
                  <a:lnTo>
                    <a:pt x="642" y="718"/>
                  </a:lnTo>
                  <a:lnTo>
                    <a:pt x="642" y="718"/>
                  </a:lnTo>
                  <a:lnTo>
                    <a:pt x="646" y="715"/>
                  </a:lnTo>
                  <a:lnTo>
                    <a:pt x="648" y="714"/>
                  </a:lnTo>
                  <a:lnTo>
                    <a:pt x="648" y="714"/>
                  </a:lnTo>
                  <a:lnTo>
                    <a:pt x="651" y="710"/>
                  </a:lnTo>
                  <a:lnTo>
                    <a:pt x="655" y="708"/>
                  </a:lnTo>
                  <a:lnTo>
                    <a:pt x="655" y="708"/>
                  </a:lnTo>
                  <a:lnTo>
                    <a:pt x="659" y="705"/>
                  </a:lnTo>
                  <a:lnTo>
                    <a:pt x="661" y="703"/>
                  </a:lnTo>
                  <a:lnTo>
                    <a:pt x="664" y="701"/>
                  </a:lnTo>
                  <a:lnTo>
                    <a:pt x="668" y="697"/>
                  </a:lnTo>
                  <a:lnTo>
                    <a:pt x="668" y="697"/>
                  </a:lnTo>
                  <a:lnTo>
                    <a:pt x="671" y="694"/>
                  </a:lnTo>
                  <a:lnTo>
                    <a:pt x="671" y="694"/>
                  </a:lnTo>
                  <a:lnTo>
                    <a:pt x="671" y="694"/>
                  </a:lnTo>
                  <a:lnTo>
                    <a:pt x="681" y="685"/>
                  </a:lnTo>
                  <a:lnTo>
                    <a:pt x="682" y="684"/>
                  </a:lnTo>
                  <a:lnTo>
                    <a:pt x="682" y="684"/>
                  </a:lnTo>
                  <a:lnTo>
                    <a:pt x="682" y="684"/>
                  </a:lnTo>
                  <a:lnTo>
                    <a:pt x="682" y="684"/>
                  </a:lnTo>
                  <a:lnTo>
                    <a:pt x="682" y="684"/>
                  </a:lnTo>
                  <a:lnTo>
                    <a:pt x="683" y="683"/>
                  </a:lnTo>
                  <a:lnTo>
                    <a:pt x="685" y="681"/>
                  </a:lnTo>
                  <a:lnTo>
                    <a:pt x="685" y="681"/>
                  </a:lnTo>
                  <a:lnTo>
                    <a:pt x="686" y="680"/>
                  </a:lnTo>
                  <a:lnTo>
                    <a:pt x="686" y="680"/>
                  </a:lnTo>
                  <a:lnTo>
                    <a:pt x="688" y="678"/>
                  </a:lnTo>
                  <a:lnTo>
                    <a:pt x="688" y="678"/>
                  </a:lnTo>
                  <a:lnTo>
                    <a:pt x="688" y="678"/>
                  </a:lnTo>
                  <a:lnTo>
                    <a:pt x="688" y="677"/>
                  </a:lnTo>
                  <a:lnTo>
                    <a:pt x="690" y="676"/>
                  </a:lnTo>
                  <a:lnTo>
                    <a:pt x="690" y="676"/>
                  </a:lnTo>
                  <a:lnTo>
                    <a:pt x="690" y="676"/>
                  </a:lnTo>
                  <a:lnTo>
                    <a:pt x="695" y="671"/>
                  </a:lnTo>
                  <a:lnTo>
                    <a:pt x="695" y="670"/>
                  </a:lnTo>
                  <a:lnTo>
                    <a:pt x="696" y="670"/>
                  </a:lnTo>
                  <a:lnTo>
                    <a:pt x="696" y="670"/>
                  </a:lnTo>
                  <a:lnTo>
                    <a:pt x="706" y="658"/>
                  </a:lnTo>
                  <a:lnTo>
                    <a:pt x="715" y="646"/>
                  </a:lnTo>
                  <a:lnTo>
                    <a:pt x="724" y="634"/>
                  </a:lnTo>
                  <a:lnTo>
                    <a:pt x="733" y="621"/>
                  </a:lnTo>
                  <a:lnTo>
                    <a:pt x="740" y="608"/>
                  </a:lnTo>
                  <a:lnTo>
                    <a:pt x="748" y="594"/>
                  </a:lnTo>
                  <a:lnTo>
                    <a:pt x="754" y="580"/>
                  </a:lnTo>
                  <a:lnTo>
                    <a:pt x="760" y="566"/>
                  </a:lnTo>
                  <a:lnTo>
                    <a:pt x="765" y="551"/>
                  </a:lnTo>
                  <a:lnTo>
                    <a:pt x="771" y="536"/>
                  </a:lnTo>
                  <a:lnTo>
                    <a:pt x="774" y="520"/>
                  </a:lnTo>
                  <a:lnTo>
                    <a:pt x="778" y="505"/>
                  </a:lnTo>
                  <a:lnTo>
                    <a:pt x="780" y="490"/>
                  </a:lnTo>
                  <a:lnTo>
                    <a:pt x="783" y="474"/>
                  </a:lnTo>
                  <a:lnTo>
                    <a:pt x="784" y="457"/>
                  </a:lnTo>
                  <a:lnTo>
                    <a:pt x="784" y="441"/>
                  </a:lnTo>
                  <a:lnTo>
                    <a:pt x="784" y="441"/>
                  </a:lnTo>
                  <a:lnTo>
                    <a:pt x="784" y="423"/>
                  </a:lnTo>
                  <a:lnTo>
                    <a:pt x="783" y="406"/>
                  </a:lnTo>
                  <a:lnTo>
                    <a:pt x="780" y="389"/>
                  </a:lnTo>
                  <a:lnTo>
                    <a:pt x="777" y="372"/>
                  </a:lnTo>
                  <a:lnTo>
                    <a:pt x="773" y="355"/>
                  </a:lnTo>
                  <a:lnTo>
                    <a:pt x="769" y="339"/>
                  </a:lnTo>
                  <a:lnTo>
                    <a:pt x="763" y="324"/>
                  </a:lnTo>
                  <a:lnTo>
                    <a:pt x="757" y="308"/>
                  </a:lnTo>
                  <a:lnTo>
                    <a:pt x="750" y="292"/>
                  </a:lnTo>
                  <a:lnTo>
                    <a:pt x="742" y="278"/>
                  </a:lnTo>
                  <a:lnTo>
                    <a:pt x="735" y="264"/>
                  </a:lnTo>
                  <a:lnTo>
                    <a:pt x="725" y="250"/>
                  </a:lnTo>
                  <a:lnTo>
                    <a:pt x="716" y="237"/>
                  </a:lnTo>
                  <a:lnTo>
                    <a:pt x="706" y="224"/>
                  </a:lnTo>
                  <a:lnTo>
                    <a:pt x="695" y="211"/>
                  </a:lnTo>
                  <a:lnTo>
                    <a:pt x="684" y="199"/>
                  </a:lnTo>
                  <a:lnTo>
                    <a:pt x="672" y="188"/>
                  </a:lnTo>
                  <a:lnTo>
                    <a:pt x="660" y="177"/>
                  </a:lnTo>
                  <a:lnTo>
                    <a:pt x="647" y="167"/>
                  </a:lnTo>
                  <a:lnTo>
                    <a:pt x="633" y="158"/>
                  </a:lnTo>
                  <a:lnTo>
                    <a:pt x="620" y="149"/>
                  </a:lnTo>
                  <a:lnTo>
                    <a:pt x="606" y="140"/>
                  </a:lnTo>
                  <a:lnTo>
                    <a:pt x="591" y="133"/>
                  </a:lnTo>
                  <a:lnTo>
                    <a:pt x="575" y="126"/>
                  </a:lnTo>
                  <a:lnTo>
                    <a:pt x="560" y="120"/>
                  </a:lnTo>
                  <a:lnTo>
                    <a:pt x="544" y="114"/>
                  </a:lnTo>
                  <a:lnTo>
                    <a:pt x="528" y="110"/>
                  </a:lnTo>
                  <a:lnTo>
                    <a:pt x="511" y="107"/>
                  </a:lnTo>
                  <a:lnTo>
                    <a:pt x="495" y="103"/>
                  </a:lnTo>
                  <a:lnTo>
                    <a:pt x="478" y="101"/>
                  </a:lnTo>
                  <a:lnTo>
                    <a:pt x="460" y="100"/>
                  </a:lnTo>
                  <a:lnTo>
                    <a:pt x="443" y="99"/>
                  </a:lnTo>
                  <a:lnTo>
                    <a:pt x="443" y="99"/>
                  </a:lnTo>
                  <a:lnTo>
                    <a:pt x="424" y="100"/>
                  </a:lnTo>
                  <a:lnTo>
                    <a:pt x="407" y="101"/>
                  </a:lnTo>
                  <a:lnTo>
                    <a:pt x="391" y="103"/>
                  </a:lnTo>
                  <a:lnTo>
                    <a:pt x="373" y="107"/>
                  </a:lnTo>
                  <a:lnTo>
                    <a:pt x="357" y="110"/>
                  </a:lnTo>
                  <a:lnTo>
                    <a:pt x="341" y="114"/>
                  </a:lnTo>
                  <a:lnTo>
                    <a:pt x="326" y="120"/>
                  </a:lnTo>
                  <a:lnTo>
                    <a:pt x="309" y="126"/>
                  </a:lnTo>
                  <a:lnTo>
                    <a:pt x="294" y="133"/>
                  </a:lnTo>
                  <a:lnTo>
                    <a:pt x="280" y="140"/>
                  </a:lnTo>
                  <a:lnTo>
                    <a:pt x="266" y="149"/>
                  </a:lnTo>
                  <a:lnTo>
                    <a:pt x="252" y="158"/>
                  </a:lnTo>
                  <a:lnTo>
                    <a:pt x="238" y="167"/>
                  </a:lnTo>
                  <a:lnTo>
                    <a:pt x="226" y="177"/>
                  </a:lnTo>
                  <a:lnTo>
                    <a:pt x="213" y="188"/>
                  </a:lnTo>
                  <a:lnTo>
                    <a:pt x="201" y="199"/>
                  </a:lnTo>
                  <a:lnTo>
                    <a:pt x="190" y="211"/>
                  </a:lnTo>
                  <a:lnTo>
                    <a:pt x="179" y="224"/>
                  </a:lnTo>
                  <a:lnTo>
                    <a:pt x="169" y="237"/>
                  </a:lnTo>
                  <a:lnTo>
                    <a:pt x="160" y="250"/>
                  </a:lnTo>
                  <a:lnTo>
                    <a:pt x="151" y="264"/>
                  </a:lnTo>
                  <a:lnTo>
                    <a:pt x="142" y="278"/>
                  </a:lnTo>
                  <a:lnTo>
                    <a:pt x="135" y="292"/>
                  </a:lnTo>
                  <a:lnTo>
                    <a:pt x="128" y="308"/>
                  </a:lnTo>
                  <a:lnTo>
                    <a:pt x="122" y="324"/>
                  </a:lnTo>
                  <a:lnTo>
                    <a:pt x="116" y="339"/>
                  </a:lnTo>
                  <a:lnTo>
                    <a:pt x="112" y="355"/>
                  </a:lnTo>
                  <a:lnTo>
                    <a:pt x="109" y="372"/>
                  </a:lnTo>
                  <a:lnTo>
                    <a:pt x="105" y="389"/>
                  </a:lnTo>
                  <a:lnTo>
                    <a:pt x="103" y="406"/>
                  </a:lnTo>
                  <a:lnTo>
                    <a:pt x="102" y="423"/>
                  </a:lnTo>
                  <a:lnTo>
                    <a:pt x="101" y="441"/>
                  </a:lnTo>
                  <a:lnTo>
                    <a:pt x="101" y="441"/>
                  </a:lnTo>
                  <a:lnTo>
                    <a:pt x="102" y="460"/>
                  </a:lnTo>
                  <a:lnTo>
                    <a:pt x="103" y="478"/>
                  </a:lnTo>
                  <a:lnTo>
                    <a:pt x="105" y="496"/>
                  </a:lnTo>
                  <a:lnTo>
                    <a:pt x="110" y="515"/>
                  </a:lnTo>
                  <a:lnTo>
                    <a:pt x="114" y="532"/>
                  </a:lnTo>
                  <a:lnTo>
                    <a:pt x="119" y="550"/>
                  </a:lnTo>
                  <a:lnTo>
                    <a:pt x="125" y="567"/>
                  </a:lnTo>
                  <a:lnTo>
                    <a:pt x="132" y="583"/>
                  </a:lnTo>
                  <a:lnTo>
                    <a:pt x="140" y="600"/>
                  </a:lnTo>
                  <a:lnTo>
                    <a:pt x="149" y="615"/>
                  </a:lnTo>
                  <a:lnTo>
                    <a:pt x="158" y="630"/>
                  </a:lnTo>
                  <a:lnTo>
                    <a:pt x="168" y="644"/>
                  </a:lnTo>
                  <a:lnTo>
                    <a:pt x="179" y="658"/>
                  </a:lnTo>
                  <a:lnTo>
                    <a:pt x="191" y="671"/>
                  </a:lnTo>
                  <a:lnTo>
                    <a:pt x="203" y="684"/>
                  </a:lnTo>
                  <a:lnTo>
                    <a:pt x="216" y="696"/>
                  </a:lnTo>
                  <a:lnTo>
                    <a:pt x="216" y="696"/>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a:p>
          </p:txBody>
        </p:sp>
      </p:grpSp>
      <p:grpSp>
        <p:nvGrpSpPr>
          <p:cNvPr id="21" name="组合 20"/>
          <p:cNvGrpSpPr/>
          <p:nvPr/>
        </p:nvGrpSpPr>
        <p:grpSpPr>
          <a:xfrm>
            <a:off x="4235642" y="1550536"/>
            <a:ext cx="863063" cy="863375"/>
            <a:chOff x="3568700" y="1708150"/>
            <a:chExt cx="1176338" cy="1176338"/>
          </a:xfrm>
        </p:grpSpPr>
        <p:sp>
          <p:nvSpPr>
            <p:cNvPr id="22" name="Freeform 7"/>
            <p:cNvSpPr>
              <a:spLocks/>
            </p:cNvSpPr>
            <p:nvPr/>
          </p:nvSpPr>
          <p:spPr bwMode="auto">
            <a:xfrm>
              <a:off x="3568700" y="1708150"/>
              <a:ext cx="1176338" cy="1176338"/>
            </a:xfrm>
            <a:custGeom>
              <a:avLst/>
              <a:gdLst>
                <a:gd name="T0" fmla="*/ 1481 w 1482"/>
                <a:gd name="T1" fmla="*/ 780 h 1482"/>
                <a:gd name="T2" fmla="*/ 1467 w 1482"/>
                <a:gd name="T3" fmla="*/ 890 h 1482"/>
                <a:gd name="T4" fmla="*/ 1437 w 1482"/>
                <a:gd name="T5" fmla="*/ 997 h 1482"/>
                <a:gd name="T6" fmla="*/ 1393 w 1482"/>
                <a:gd name="T7" fmla="*/ 1094 h 1482"/>
                <a:gd name="T8" fmla="*/ 1335 w 1482"/>
                <a:gd name="T9" fmla="*/ 1185 h 1482"/>
                <a:gd name="T10" fmla="*/ 1265 w 1482"/>
                <a:gd name="T11" fmla="*/ 1265 h 1482"/>
                <a:gd name="T12" fmla="*/ 1184 w 1482"/>
                <a:gd name="T13" fmla="*/ 1335 h 1482"/>
                <a:gd name="T14" fmla="*/ 1094 w 1482"/>
                <a:gd name="T15" fmla="*/ 1393 h 1482"/>
                <a:gd name="T16" fmla="*/ 996 w 1482"/>
                <a:gd name="T17" fmla="*/ 1437 h 1482"/>
                <a:gd name="T18" fmla="*/ 890 w 1482"/>
                <a:gd name="T19" fmla="*/ 1467 h 1482"/>
                <a:gd name="T20" fmla="*/ 780 w 1482"/>
                <a:gd name="T21" fmla="*/ 1481 h 1482"/>
                <a:gd name="T22" fmla="*/ 704 w 1482"/>
                <a:gd name="T23" fmla="*/ 1481 h 1482"/>
                <a:gd name="T24" fmla="*/ 592 w 1482"/>
                <a:gd name="T25" fmla="*/ 1467 h 1482"/>
                <a:gd name="T26" fmla="*/ 486 w 1482"/>
                <a:gd name="T27" fmla="*/ 1437 h 1482"/>
                <a:gd name="T28" fmla="*/ 388 w 1482"/>
                <a:gd name="T29" fmla="*/ 1393 h 1482"/>
                <a:gd name="T30" fmla="*/ 298 w 1482"/>
                <a:gd name="T31" fmla="*/ 1335 h 1482"/>
                <a:gd name="T32" fmla="*/ 217 w 1482"/>
                <a:gd name="T33" fmla="*/ 1265 h 1482"/>
                <a:gd name="T34" fmla="*/ 148 w 1482"/>
                <a:gd name="T35" fmla="*/ 1185 h 1482"/>
                <a:gd name="T36" fmla="*/ 90 w 1482"/>
                <a:gd name="T37" fmla="*/ 1094 h 1482"/>
                <a:gd name="T38" fmla="*/ 46 w 1482"/>
                <a:gd name="T39" fmla="*/ 997 h 1482"/>
                <a:gd name="T40" fmla="*/ 15 w 1482"/>
                <a:gd name="T41" fmla="*/ 890 h 1482"/>
                <a:gd name="T42" fmla="*/ 1 w 1482"/>
                <a:gd name="T43" fmla="*/ 780 h 1482"/>
                <a:gd name="T44" fmla="*/ 1 w 1482"/>
                <a:gd name="T45" fmla="*/ 704 h 1482"/>
                <a:gd name="T46" fmla="*/ 15 w 1482"/>
                <a:gd name="T47" fmla="*/ 592 h 1482"/>
                <a:gd name="T48" fmla="*/ 46 w 1482"/>
                <a:gd name="T49" fmla="*/ 486 h 1482"/>
                <a:gd name="T50" fmla="*/ 90 w 1482"/>
                <a:gd name="T51" fmla="*/ 389 h 1482"/>
                <a:gd name="T52" fmla="*/ 148 w 1482"/>
                <a:gd name="T53" fmla="*/ 299 h 1482"/>
                <a:gd name="T54" fmla="*/ 217 w 1482"/>
                <a:gd name="T55" fmla="*/ 217 h 1482"/>
                <a:gd name="T56" fmla="*/ 298 w 1482"/>
                <a:gd name="T57" fmla="*/ 148 h 1482"/>
                <a:gd name="T58" fmla="*/ 388 w 1482"/>
                <a:gd name="T59" fmla="*/ 90 h 1482"/>
                <a:gd name="T60" fmla="*/ 486 w 1482"/>
                <a:gd name="T61" fmla="*/ 46 h 1482"/>
                <a:gd name="T62" fmla="*/ 592 w 1482"/>
                <a:gd name="T63" fmla="*/ 15 h 1482"/>
                <a:gd name="T64" fmla="*/ 704 w 1482"/>
                <a:gd name="T65" fmla="*/ 1 h 1482"/>
                <a:gd name="T66" fmla="*/ 780 w 1482"/>
                <a:gd name="T67" fmla="*/ 1 h 1482"/>
                <a:gd name="T68" fmla="*/ 890 w 1482"/>
                <a:gd name="T69" fmla="*/ 15 h 1482"/>
                <a:gd name="T70" fmla="*/ 996 w 1482"/>
                <a:gd name="T71" fmla="*/ 46 h 1482"/>
                <a:gd name="T72" fmla="*/ 1094 w 1482"/>
                <a:gd name="T73" fmla="*/ 90 h 1482"/>
                <a:gd name="T74" fmla="*/ 1184 w 1482"/>
                <a:gd name="T75" fmla="*/ 148 h 1482"/>
                <a:gd name="T76" fmla="*/ 1265 w 1482"/>
                <a:gd name="T77" fmla="*/ 217 h 1482"/>
                <a:gd name="T78" fmla="*/ 1335 w 1482"/>
                <a:gd name="T79" fmla="*/ 299 h 1482"/>
                <a:gd name="T80" fmla="*/ 1393 w 1482"/>
                <a:gd name="T81" fmla="*/ 389 h 1482"/>
                <a:gd name="T82" fmla="*/ 1437 w 1482"/>
                <a:gd name="T83" fmla="*/ 486 h 1482"/>
                <a:gd name="T84" fmla="*/ 1467 w 1482"/>
                <a:gd name="T85" fmla="*/ 592 h 1482"/>
                <a:gd name="T86" fmla="*/ 1481 w 1482"/>
                <a:gd name="T87" fmla="*/ 704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82" h="1482">
                  <a:moveTo>
                    <a:pt x="1482" y="742"/>
                  </a:moveTo>
                  <a:lnTo>
                    <a:pt x="1482" y="742"/>
                  </a:lnTo>
                  <a:lnTo>
                    <a:pt x="1481" y="780"/>
                  </a:lnTo>
                  <a:lnTo>
                    <a:pt x="1479" y="818"/>
                  </a:lnTo>
                  <a:lnTo>
                    <a:pt x="1473" y="854"/>
                  </a:lnTo>
                  <a:lnTo>
                    <a:pt x="1467" y="890"/>
                  </a:lnTo>
                  <a:lnTo>
                    <a:pt x="1459" y="926"/>
                  </a:lnTo>
                  <a:lnTo>
                    <a:pt x="1448" y="962"/>
                  </a:lnTo>
                  <a:lnTo>
                    <a:pt x="1437" y="997"/>
                  </a:lnTo>
                  <a:lnTo>
                    <a:pt x="1424" y="1029"/>
                  </a:lnTo>
                  <a:lnTo>
                    <a:pt x="1409" y="1063"/>
                  </a:lnTo>
                  <a:lnTo>
                    <a:pt x="1393" y="1094"/>
                  </a:lnTo>
                  <a:lnTo>
                    <a:pt x="1374" y="1126"/>
                  </a:lnTo>
                  <a:lnTo>
                    <a:pt x="1356" y="1155"/>
                  </a:lnTo>
                  <a:lnTo>
                    <a:pt x="1335" y="1185"/>
                  </a:lnTo>
                  <a:lnTo>
                    <a:pt x="1313" y="1213"/>
                  </a:lnTo>
                  <a:lnTo>
                    <a:pt x="1290" y="1240"/>
                  </a:lnTo>
                  <a:lnTo>
                    <a:pt x="1265" y="1265"/>
                  </a:lnTo>
                  <a:lnTo>
                    <a:pt x="1240" y="1290"/>
                  </a:lnTo>
                  <a:lnTo>
                    <a:pt x="1213" y="1313"/>
                  </a:lnTo>
                  <a:lnTo>
                    <a:pt x="1184" y="1335"/>
                  </a:lnTo>
                  <a:lnTo>
                    <a:pt x="1155" y="1356"/>
                  </a:lnTo>
                  <a:lnTo>
                    <a:pt x="1126" y="1375"/>
                  </a:lnTo>
                  <a:lnTo>
                    <a:pt x="1094" y="1393"/>
                  </a:lnTo>
                  <a:lnTo>
                    <a:pt x="1063" y="1409"/>
                  </a:lnTo>
                  <a:lnTo>
                    <a:pt x="1029" y="1424"/>
                  </a:lnTo>
                  <a:lnTo>
                    <a:pt x="996" y="1437"/>
                  </a:lnTo>
                  <a:lnTo>
                    <a:pt x="962" y="1449"/>
                  </a:lnTo>
                  <a:lnTo>
                    <a:pt x="926" y="1459"/>
                  </a:lnTo>
                  <a:lnTo>
                    <a:pt x="890" y="1467"/>
                  </a:lnTo>
                  <a:lnTo>
                    <a:pt x="854" y="1473"/>
                  </a:lnTo>
                  <a:lnTo>
                    <a:pt x="818" y="1479"/>
                  </a:lnTo>
                  <a:lnTo>
                    <a:pt x="780" y="1481"/>
                  </a:lnTo>
                  <a:lnTo>
                    <a:pt x="742" y="1482"/>
                  </a:lnTo>
                  <a:lnTo>
                    <a:pt x="742" y="1482"/>
                  </a:lnTo>
                  <a:lnTo>
                    <a:pt x="704" y="1481"/>
                  </a:lnTo>
                  <a:lnTo>
                    <a:pt x="666" y="1479"/>
                  </a:lnTo>
                  <a:lnTo>
                    <a:pt x="629" y="1473"/>
                  </a:lnTo>
                  <a:lnTo>
                    <a:pt x="592" y="1467"/>
                  </a:lnTo>
                  <a:lnTo>
                    <a:pt x="556" y="1459"/>
                  </a:lnTo>
                  <a:lnTo>
                    <a:pt x="521" y="1449"/>
                  </a:lnTo>
                  <a:lnTo>
                    <a:pt x="486" y="1437"/>
                  </a:lnTo>
                  <a:lnTo>
                    <a:pt x="453" y="1424"/>
                  </a:lnTo>
                  <a:lnTo>
                    <a:pt x="420" y="1409"/>
                  </a:lnTo>
                  <a:lnTo>
                    <a:pt x="388" y="1393"/>
                  </a:lnTo>
                  <a:lnTo>
                    <a:pt x="357" y="1375"/>
                  </a:lnTo>
                  <a:lnTo>
                    <a:pt x="327" y="1356"/>
                  </a:lnTo>
                  <a:lnTo>
                    <a:pt x="298" y="1335"/>
                  </a:lnTo>
                  <a:lnTo>
                    <a:pt x="270" y="1313"/>
                  </a:lnTo>
                  <a:lnTo>
                    <a:pt x="243" y="1290"/>
                  </a:lnTo>
                  <a:lnTo>
                    <a:pt x="217" y="1265"/>
                  </a:lnTo>
                  <a:lnTo>
                    <a:pt x="193" y="1240"/>
                  </a:lnTo>
                  <a:lnTo>
                    <a:pt x="169" y="1213"/>
                  </a:lnTo>
                  <a:lnTo>
                    <a:pt x="148" y="1185"/>
                  </a:lnTo>
                  <a:lnTo>
                    <a:pt x="127" y="1155"/>
                  </a:lnTo>
                  <a:lnTo>
                    <a:pt x="108" y="1126"/>
                  </a:lnTo>
                  <a:lnTo>
                    <a:pt x="90" y="1094"/>
                  </a:lnTo>
                  <a:lnTo>
                    <a:pt x="74" y="1063"/>
                  </a:lnTo>
                  <a:lnTo>
                    <a:pt x="59" y="1029"/>
                  </a:lnTo>
                  <a:lnTo>
                    <a:pt x="46" y="997"/>
                  </a:lnTo>
                  <a:lnTo>
                    <a:pt x="34" y="962"/>
                  </a:lnTo>
                  <a:lnTo>
                    <a:pt x="24" y="926"/>
                  </a:lnTo>
                  <a:lnTo>
                    <a:pt x="15" y="890"/>
                  </a:lnTo>
                  <a:lnTo>
                    <a:pt x="9" y="854"/>
                  </a:lnTo>
                  <a:lnTo>
                    <a:pt x="4" y="818"/>
                  </a:lnTo>
                  <a:lnTo>
                    <a:pt x="1" y="780"/>
                  </a:lnTo>
                  <a:lnTo>
                    <a:pt x="0" y="742"/>
                  </a:lnTo>
                  <a:lnTo>
                    <a:pt x="0" y="742"/>
                  </a:lnTo>
                  <a:lnTo>
                    <a:pt x="1" y="704"/>
                  </a:lnTo>
                  <a:lnTo>
                    <a:pt x="4" y="666"/>
                  </a:lnTo>
                  <a:lnTo>
                    <a:pt x="9" y="629"/>
                  </a:lnTo>
                  <a:lnTo>
                    <a:pt x="15" y="592"/>
                  </a:lnTo>
                  <a:lnTo>
                    <a:pt x="24" y="556"/>
                  </a:lnTo>
                  <a:lnTo>
                    <a:pt x="34" y="521"/>
                  </a:lnTo>
                  <a:lnTo>
                    <a:pt x="46" y="486"/>
                  </a:lnTo>
                  <a:lnTo>
                    <a:pt x="59" y="453"/>
                  </a:lnTo>
                  <a:lnTo>
                    <a:pt x="74" y="420"/>
                  </a:lnTo>
                  <a:lnTo>
                    <a:pt x="90" y="389"/>
                  </a:lnTo>
                  <a:lnTo>
                    <a:pt x="108" y="357"/>
                  </a:lnTo>
                  <a:lnTo>
                    <a:pt x="127" y="327"/>
                  </a:lnTo>
                  <a:lnTo>
                    <a:pt x="148" y="299"/>
                  </a:lnTo>
                  <a:lnTo>
                    <a:pt x="169" y="270"/>
                  </a:lnTo>
                  <a:lnTo>
                    <a:pt x="193" y="243"/>
                  </a:lnTo>
                  <a:lnTo>
                    <a:pt x="217" y="217"/>
                  </a:lnTo>
                  <a:lnTo>
                    <a:pt x="243" y="193"/>
                  </a:lnTo>
                  <a:lnTo>
                    <a:pt x="270" y="169"/>
                  </a:lnTo>
                  <a:lnTo>
                    <a:pt x="298" y="148"/>
                  </a:lnTo>
                  <a:lnTo>
                    <a:pt x="327" y="127"/>
                  </a:lnTo>
                  <a:lnTo>
                    <a:pt x="357" y="107"/>
                  </a:lnTo>
                  <a:lnTo>
                    <a:pt x="388" y="90"/>
                  </a:lnTo>
                  <a:lnTo>
                    <a:pt x="420" y="74"/>
                  </a:lnTo>
                  <a:lnTo>
                    <a:pt x="453" y="59"/>
                  </a:lnTo>
                  <a:lnTo>
                    <a:pt x="486" y="46"/>
                  </a:lnTo>
                  <a:lnTo>
                    <a:pt x="521" y="34"/>
                  </a:lnTo>
                  <a:lnTo>
                    <a:pt x="556" y="24"/>
                  </a:lnTo>
                  <a:lnTo>
                    <a:pt x="592" y="15"/>
                  </a:lnTo>
                  <a:lnTo>
                    <a:pt x="629" y="9"/>
                  </a:lnTo>
                  <a:lnTo>
                    <a:pt x="666" y="4"/>
                  </a:lnTo>
                  <a:lnTo>
                    <a:pt x="704" y="1"/>
                  </a:lnTo>
                  <a:lnTo>
                    <a:pt x="742" y="0"/>
                  </a:lnTo>
                  <a:lnTo>
                    <a:pt x="742" y="0"/>
                  </a:lnTo>
                  <a:lnTo>
                    <a:pt x="780" y="1"/>
                  </a:lnTo>
                  <a:lnTo>
                    <a:pt x="818" y="4"/>
                  </a:lnTo>
                  <a:lnTo>
                    <a:pt x="854" y="9"/>
                  </a:lnTo>
                  <a:lnTo>
                    <a:pt x="890" y="15"/>
                  </a:lnTo>
                  <a:lnTo>
                    <a:pt x="926" y="24"/>
                  </a:lnTo>
                  <a:lnTo>
                    <a:pt x="962" y="34"/>
                  </a:lnTo>
                  <a:lnTo>
                    <a:pt x="996" y="46"/>
                  </a:lnTo>
                  <a:lnTo>
                    <a:pt x="1029" y="59"/>
                  </a:lnTo>
                  <a:lnTo>
                    <a:pt x="1063" y="74"/>
                  </a:lnTo>
                  <a:lnTo>
                    <a:pt x="1094" y="90"/>
                  </a:lnTo>
                  <a:lnTo>
                    <a:pt x="1126" y="107"/>
                  </a:lnTo>
                  <a:lnTo>
                    <a:pt x="1155" y="127"/>
                  </a:lnTo>
                  <a:lnTo>
                    <a:pt x="1184" y="148"/>
                  </a:lnTo>
                  <a:lnTo>
                    <a:pt x="1213" y="169"/>
                  </a:lnTo>
                  <a:lnTo>
                    <a:pt x="1240" y="193"/>
                  </a:lnTo>
                  <a:lnTo>
                    <a:pt x="1265" y="217"/>
                  </a:lnTo>
                  <a:lnTo>
                    <a:pt x="1290" y="243"/>
                  </a:lnTo>
                  <a:lnTo>
                    <a:pt x="1313" y="270"/>
                  </a:lnTo>
                  <a:lnTo>
                    <a:pt x="1335" y="299"/>
                  </a:lnTo>
                  <a:lnTo>
                    <a:pt x="1356" y="327"/>
                  </a:lnTo>
                  <a:lnTo>
                    <a:pt x="1374" y="357"/>
                  </a:lnTo>
                  <a:lnTo>
                    <a:pt x="1393" y="389"/>
                  </a:lnTo>
                  <a:lnTo>
                    <a:pt x="1409" y="420"/>
                  </a:lnTo>
                  <a:lnTo>
                    <a:pt x="1424" y="453"/>
                  </a:lnTo>
                  <a:lnTo>
                    <a:pt x="1437" y="486"/>
                  </a:lnTo>
                  <a:lnTo>
                    <a:pt x="1448" y="521"/>
                  </a:lnTo>
                  <a:lnTo>
                    <a:pt x="1459" y="556"/>
                  </a:lnTo>
                  <a:lnTo>
                    <a:pt x="1467" y="592"/>
                  </a:lnTo>
                  <a:lnTo>
                    <a:pt x="1473" y="629"/>
                  </a:lnTo>
                  <a:lnTo>
                    <a:pt x="1479" y="666"/>
                  </a:lnTo>
                  <a:lnTo>
                    <a:pt x="1481" y="704"/>
                  </a:lnTo>
                  <a:lnTo>
                    <a:pt x="1482" y="742"/>
                  </a:lnTo>
                  <a:lnTo>
                    <a:pt x="1482" y="742"/>
                  </a:lnTo>
                  <a:close/>
                </a:path>
              </a:pathLst>
            </a:custGeom>
            <a:solidFill>
              <a:schemeClr val="bg1"/>
            </a:solidFill>
            <a:ln>
              <a:noFill/>
            </a:ln>
          </p:spPr>
          <p:txBody>
            <a:bodyPr vert="horz" wrap="square" lIns="68546" tIns="34273" rIns="68546" bIns="34273" numCol="1" anchor="t" anchorCtr="0" compatLnSpc="1">
              <a:prstTxWarp prst="textNoShape">
                <a:avLst/>
              </a:prstTxWarp>
            </a:bodyPr>
            <a:lstStyle/>
            <a:p>
              <a:endParaRPr lang="zh-CN" altLang="en-US" sz="1012"/>
            </a:p>
          </p:txBody>
        </p:sp>
        <p:sp>
          <p:nvSpPr>
            <p:cNvPr id="23" name="Freeform 11"/>
            <p:cNvSpPr>
              <a:spLocks noEditPoints="1"/>
            </p:cNvSpPr>
            <p:nvPr/>
          </p:nvSpPr>
          <p:spPr bwMode="auto">
            <a:xfrm>
              <a:off x="3802063" y="1922463"/>
              <a:ext cx="704850" cy="844550"/>
            </a:xfrm>
            <a:custGeom>
              <a:avLst/>
              <a:gdLst>
                <a:gd name="T0" fmla="*/ 525 w 889"/>
                <a:gd name="T1" fmla="*/ 410 h 1065"/>
                <a:gd name="T2" fmla="*/ 629 w 889"/>
                <a:gd name="T3" fmla="*/ 452 h 1065"/>
                <a:gd name="T4" fmla="*/ 889 w 889"/>
                <a:gd name="T5" fmla="*/ 0 h 1065"/>
                <a:gd name="T6" fmla="*/ 659 w 889"/>
                <a:gd name="T7" fmla="*/ 473 h 1065"/>
                <a:gd name="T8" fmla="*/ 700 w 889"/>
                <a:gd name="T9" fmla="*/ 512 h 1065"/>
                <a:gd name="T10" fmla="*/ 747 w 889"/>
                <a:gd name="T11" fmla="*/ 576 h 1065"/>
                <a:gd name="T12" fmla="*/ 776 w 889"/>
                <a:gd name="T13" fmla="*/ 652 h 1065"/>
                <a:gd name="T14" fmla="*/ 787 w 889"/>
                <a:gd name="T15" fmla="*/ 734 h 1065"/>
                <a:gd name="T16" fmla="*/ 780 w 889"/>
                <a:gd name="T17" fmla="*/ 800 h 1065"/>
                <a:gd name="T18" fmla="*/ 754 w 889"/>
                <a:gd name="T19" fmla="*/ 878 h 1065"/>
                <a:gd name="T20" fmla="*/ 711 w 889"/>
                <a:gd name="T21" fmla="*/ 945 h 1065"/>
                <a:gd name="T22" fmla="*/ 666 w 889"/>
                <a:gd name="T23" fmla="*/ 989 h 1065"/>
                <a:gd name="T24" fmla="*/ 599 w 889"/>
                <a:gd name="T25" fmla="*/ 1033 h 1065"/>
                <a:gd name="T26" fmla="*/ 522 w 889"/>
                <a:gd name="T27" fmla="*/ 1059 h 1065"/>
                <a:gd name="T28" fmla="*/ 455 w 889"/>
                <a:gd name="T29" fmla="*/ 1065 h 1065"/>
                <a:gd name="T30" fmla="*/ 373 w 889"/>
                <a:gd name="T31" fmla="*/ 1054 h 1065"/>
                <a:gd name="T32" fmla="*/ 298 w 889"/>
                <a:gd name="T33" fmla="*/ 1025 h 1065"/>
                <a:gd name="T34" fmla="*/ 233 w 889"/>
                <a:gd name="T35" fmla="*/ 980 h 1065"/>
                <a:gd name="T36" fmla="*/ 190 w 889"/>
                <a:gd name="T37" fmla="*/ 932 h 1065"/>
                <a:gd name="T38" fmla="*/ 150 w 889"/>
                <a:gd name="T39" fmla="*/ 863 h 1065"/>
                <a:gd name="T40" fmla="*/ 128 w 889"/>
                <a:gd name="T41" fmla="*/ 784 h 1065"/>
                <a:gd name="T42" fmla="*/ 125 w 889"/>
                <a:gd name="T43" fmla="*/ 717 h 1065"/>
                <a:gd name="T44" fmla="*/ 139 w 889"/>
                <a:gd name="T45" fmla="*/ 635 h 1065"/>
                <a:gd name="T46" fmla="*/ 172 w 889"/>
                <a:gd name="T47" fmla="*/ 563 h 1065"/>
                <a:gd name="T48" fmla="*/ 222 w 889"/>
                <a:gd name="T49" fmla="*/ 500 h 1065"/>
                <a:gd name="T50" fmla="*/ 256 w 889"/>
                <a:gd name="T51" fmla="*/ 393 h 1065"/>
                <a:gd name="T52" fmla="*/ 317 w 889"/>
                <a:gd name="T53" fmla="*/ 433 h 1065"/>
                <a:gd name="T54" fmla="*/ 431 w 889"/>
                <a:gd name="T55" fmla="*/ 404 h 1065"/>
                <a:gd name="T56" fmla="*/ 752 w 889"/>
                <a:gd name="T57" fmla="*/ 0 h 1065"/>
                <a:gd name="T58" fmla="*/ 729 w 889"/>
                <a:gd name="T59" fmla="*/ 0 h 1065"/>
                <a:gd name="T60" fmla="*/ 491 w 889"/>
                <a:gd name="T61" fmla="*/ 240 h 1065"/>
                <a:gd name="T62" fmla="*/ 491 w 889"/>
                <a:gd name="T63" fmla="*/ 240 h 1065"/>
                <a:gd name="T64" fmla="*/ 0 w 889"/>
                <a:gd name="T65" fmla="*/ 0 h 1065"/>
                <a:gd name="T66" fmla="*/ 439 w 889"/>
                <a:gd name="T67" fmla="*/ 550 h 1065"/>
                <a:gd name="T68" fmla="*/ 427 w 889"/>
                <a:gd name="T69" fmla="*/ 580 h 1065"/>
                <a:gd name="T70" fmla="*/ 396 w 889"/>
                <a:gd name="T71" fmla="*/ 648 h 1065"/>
                <a:gd name="T72" fmla="*/ 646 w 889"/>
                <a:gd name="T73" fmla="*/ 543 h 1065"/>
                <a:gd name="T74" fmla="*/ 560 w 889"/>
                <a:gd name="T75" fmla="*/ 486 h 1065"/>
                <a:gd name="T76" fmla="*/ 496 w 889"/>
                <a:gd name="T77" fmla="*/ 467 h 1065"/>
                <a:gd name="T78" fmla="*/ 442 w 889"/>
                <a:gd name="T79" fmla="*/ 465 h 1065"/>
                <a:gd name="T80" fmla="*/ 375 w 889"/>
                <a:gd name="T81" fmla="*/ 476 h 1065"/>
                <a:gd name="T82" fmla="*/ 284 w 889"/>
                <a:gd name="T83" fmla="*/ 526 h 1065"/>
                <a:gd name="T84" fmla="*/ 218 w 889"/>
                <a:gd name="T85" fmla="*/ 605 h 1065"/>
                <a:gd name="T86" fmla="*/ 191 w 889"/>
                <a:gd name="T87" fmla="*/ 680 h 1065"/>
                <a:gd name="T88" fmla="*/ 186 w 889"/>
                <a:gd name="T89" fmla="*/ 734 h 1065"/>
                <a:gd name="T90" fmla="*/ 195 w 889"/>
                <a:gd name="T91" fmla="*/ 802 h 1065"/>
                <a:gd name="T92" fmla="*/ 231 w 889"/>
                <a:gd name="T93" fmla="*/ 885 h 1065"/>
                <a:gd name="T94" fmla="*/ 304 w 889"/>
                <a:gd name="T95" fmla="*/ 958 h 1065"/>
                <a:gd name="T96" fmla="*/ 388 w 889"/>
                <a:gd name="T97" fmla="*/ 996 h 1065"/>
                <a:gd name="T98" fmla="*/ 455 w 889"/>
                <a:gd name="T99" fmla="*/ 1003 h 1065"/>
                <a:gd name="T100" fmla="*/ 509 w 889"/>
                <a:gd name="T101" fmla="*/ 998 h 1065"/>
                <a:gd name="T102" fmla="*/ 584 w 889"/>
                <a:gd name="T103" fmla="*/ 971 h 1065"/>
                <a:gd name="T104" fmla="*/ 663 w 889"/>
                <a:gd name="T105" fmla="*/ 906 h 1065"/>
                <a:gd name="T106" fmla="*/ 713 w 889"/>
                <a:gd name="T107" fmla="*/ 815 h 1065"/>
                <a:gd name="T108" fmla="*/ 725 w 889"/>
                <a:gd name="T109" fmla="*/ 748 h 1065"/>
                <a:gd name="T110" fmla="*/ 722 w 889"/>
                <a:gd name="T111" fmla="*/ 693 h 1065"/>
                <a:gd name="T112" fmla="*/ 704 w 889"/>
                <a:gd name="T113" fmla="*/ 629 h 1065"/>
                <a:gd name="T114" fmla="*/ 646 w 889"/>
                <a:gd name="T115" fmla="*/ 543 h 1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9" h="1065">
                  <a:moveTo>
                    <a:pt x="455" y="403"/>
                  </a:moveTo>
                  <a:lnTo>
                    <a:pt x="455" y="403"/>
                  </a:lnTo>
                  <a:lnTo>
                    <a:pt x="479" y="403"/>
                  </a:lnTo>
                  <a:lnTo>
                    <a:pt x="502" y="406"/>
                  </a:lnTo>
                  <a:lnTo>
                    <a:pt x="525" y="410"/>
                  </a:lnTo>
                  <a:lnTo>
                    <a:pt x="547" y="415"/>
                  </a:lnTo>
                  <a:lnTo>
                    <a:pt x="568" y="423"/>
                  </a:lnTo>
                  <a:lnTo>
                    <a:pt x="589" y="431"/>
                  </a:lnTo>
                  <a:lnTo>
                    <a:pt x="609" y="440"/>
                  </a:lnTo>
                  <a:lnTo>
                    <a:pt x="629" y="452"/>
                  </a:lnTo>
                  <a:lnTo>
                    <a:pt x="629" y="363"/>
                  </a:lnTo>
                  <a:lnTo>
                    <a:pt x="583" y="363"/>
                  </a:lnTo>
                  <a:lnTo>
                    <a:pt x="568" y="343"/>
                  </a:lnTo>
                  <a:lnTo>
                    <a:pt x="819" y="0"/>
                  </a:lnTo>
                  <a:lnTo>
                    <a:pt x="889" y="0"/>
                  </a:lnTo>
                  <a:lnTo>
                    <a:pt x="641" y="332"/>
                  </a:lnTo>
                  <a:lnTo>
                    <a:pt x="644" y="332"/>
                  </a:lnTo>
                  <a:lnTo>
                    <a:pt x="659" y="332"/>
                  </a:lnTo>
                  <a:lnTo>
                    <a:pt x="659" y="348"/>
                  </a:lnTo>
                  <a:lnTo>
                    <a:pt x="659" y="473"/>
                  </a:lnTo>
                  <a:lnTo>
                    <a:pt x="659" y="473"/>
                  </a:lnTo>
                  <a:lnTo>
                    <a:pt x="674" y="486"/>
                  </a:lnTo>
                  <a:lnTo>
                    <a:pt x="690" y="500"/>
                  </a:lnTo>
                  <a:lnTo>
                    <a:pt x="690" y="500"/>
                  </a:lnTo>
                  <a:lnTo>
                    <a:pt x="700" y="512"/>
                  </a:lnTo>
                  <a:lnTo>
                    <a:pt x="711" y="524"/>
                  </a:lnTo>
                  <a:lnTo>
                    <a:pt x="721" y="536"/>
                  </a:lnTo>
                  <a:lnTo>
                    <a:pt x="730" y="549"/>
                  </a:lnTo>
                  <a:lnTo>
                    <a:pt x="738" y="563"/>
                  </a:lnTo>
                  <a:lnTo>
                    <a:pt x="747" y="576"/>
                  </a:lnTo>
                  <a:lnTo>
                    <a:pt x="754" y="591"/>
                  </a:lnTo>
                  <a:lnTo>
                    <a:pt x="761" y="605"/>
                  </a:lnTo>
                  <a:lnTo>
                    <a:pt x="767" y="620"/>
                  </a:lnTo>
                  <a:lnTo>
                    <a:pt x="772" y="635"/>
                  </a:lnTo>
                  <a:lnTo>
                    <a:pt x="776" y="652"/>
                  </a:lnTo>
                  <a:lnTo>
                    <a:pt x="780" y="667"/>
                  </a:lnTo>
                  <a:lnTo>
                    <a:pt x="783" y="683"/>
                  </a:lnTo>
                  <a:lnTo>
                    <a:pt x="785" y="701"/>
                  </a:lnTo>
                  <a:lnTo>
                    <a:pt x="786" y="717"/>
                  </a:lnTo>
                  <a:lnTo>
                    <a:pt x="787" y="734"/>
                  </a:lnTo>
                  <a:lnTo>
                    <a:pt x="787" y="734"/>
                  </a:lnTo>
                  <a:lnTo>
                    <a:pt x="786" y="752"/>
                  </a:lnTo>
                  <a:lnTo>
                    <a:pt x="785" y="768"/>
                  </a:lnTo>
                  <a:lnTo>
                    <a:pt x="783" y="784"/>
                  </a:lnTo>
                  <a:lnTo>
                    <a:pt x="780" y="800"/>
                  </a:lnTo>
                  <a:lnTo>
                    <a:pt x="776" y="817"/>
                  </a:lnTo>
                  <a:lnTo>
                    <a:pt x="772" y="833"/>
                  </a:lnTo>
                  <a:lnTo>
                    <a:pt x="767" y="848"/>
                  </a:lnTo>
                  <a:lnTo>
                    <a:pt x="761" y="863"/>
                  </a:lnTo>
                  <a:lnTo>
                    <a:pt x="754" y="878"/>
                  </a:lnTo>
                  <a:lnTo>
                    <a:pt x="747" y="892"/>
                  </a:lnTo>
                  <a:lnTo>
                    <a:pt x="738" y="906"/>
                  </a:lnTo>
                  <a:lnTo>
                    <a:pt x="730" y="919"/>
                  </a:lnTo>
                  <a:lnTo>
                    <a:pt x="721" y="932"/>
                  </a:lnTo>
                  <a:lnTo>
                    <a:pt x="711" y="945"/>
                  </a:lnTo>
                  <a:lnTo>
                    <a:pt x="700" y="957"/>
                  </a:lnTo>
                  <a:lnTo>
                    <a:pt x="690" y="969"/>
                  </a:lnTo>
                  <a:lnTo>
                    <a:pt x="690" y="969"/>
                  </a:lnTo>
                  <a:lnTo>
                    <a:pt x="679" y="980"/>
                  </a:lnTo>
                  <a:lnTo>
                    <a:pt x="666" y="989"/>
                  </a:lnTo>
                  <a:lnTo>
                    <a:pt x="654" y="999"/>
                  </a:lnTo>
                  <a:lnTo>
                    <a:pt x="641" y="1009"/>
                  </a:lnTo>
                  <a:lnTo>
                    <a:pt x="628" y="1018"/>
                  </a:lnTo>
                  <a:lnTo>
                    <a:pt x="614" y="1025"/>
                  </a:lnTo>
                  <a:lnTo>
                    <a:pt x="599" y="1033"/>
                  </a:lnTo>
                  <a:lnTo>
                    <a:pt x="584" y="1039"/>
                  </a:lnTo>
                  <a:lnTo>
                    <a:pt x="569" y="1046"/>
                  </a:lnTo>
                  <a:lnTo>
                    <a:pt x="554" y="1050"/>
                  </a:lnTo>
                  <a:lnTo>
                    <a:pt x="539" y="1054"/>
                  </a:lnTo>
                  <a:lnTo>
                    <a:pt x="522" y="1059"/>
                  </a:lnTo>
                  <a:lnTo>
                    <a:pt x="506" y="1062"/>
                  </a:lnTo>
                  <a:lnTo>
                    <a:pt x="490" y="1063"/>
                  </a:lnTo>
                  <a:lnTo>
                    <a:pt x="472" y="1065"/>
                  </a:lnTo>
                  <a:lnTo>
                    <a:pt x="455" y="1065"/>
                  </a:lnTo>
                  <a:lnTo>
                    <a:pt x="455" y="1065"/>
                  </a:lnTo>
                  <a:lnTo>
                    <a:pt x="439" y="1065"/>
                  </a:lnTo>
                  <a:lnTo>
                    <a:pt x="421" y="1063"/>
                  </a:lnTo>
                  <a:lnTo>
                    <a:pt x="405" y="1062"/>
                  </a:lnTo>
                  <a:lnTo>
                    <a:pt x="389" y="1059"/>
                  </a:lnTo>
                  <a:lnTo>
                    <a:pt x="373" y="1054"/>
                  </a:lnTo>
                  <a:lnTo>
                    <a:pt x="357" y="1050"/>
                  </a:lnTo>
                  <a:lnTo>
                    <a:pt x="341" y="1046"/>
                  </a:lnTo>
                  <a:lnTo>
                    <a:pt x="327" y="1039"/>
                  </a:lnTo>
                  <a:lnTo>
                    <a:pt x="312" y="1033"/>
                  </a:lnTo>
                  <a:lnTo>
                    <a:pt x="298" y="1025"/>
                  </a:lnTo>
                  <a:lnTo>
                    <a:pt x="284" y="1018"/>
                  </a:lnTo>
                  <a:lnTo>
                    <a:pt x="271" y="1009"/>
                  </a:lnTo>
                  <a:lnTo>
                    <a:pt x="257" y="999"/>
                  </a:lnTo>
                  <a:lnTo>
                    <a:pt x="244" y="989"/>
                  </a:lnTo>
                  <a:lnTo>
                    <a:pt x="233" y="980"/>
                  </a:lnTo>
                  <a:lnTo>
                    <a:pt x="222" y="969"/>
                  </a:lnTo>
                  <a:lnTo>
                    <a:pt x="222" y="969"/>
                  </a:lnTo>
                  <a:lnTo>
                    <a:pt x="210" y="957"/>
                  </a:lnTo>
                  <a:lnTo>
                    <a:pt x="200" y="945"/>
                  </a:lnTo>
                  <a:lnTo>
                    <a:pt x="190" y="932"/>
                  </a:lnTo>
                  <a:lnTo>
                    <a:pt x="180" y="919"/>
                  </a:lnTo>
                  <a:lnTo>
                    <a:pt x="172" y="906"/>
                  </a:lnTo>
                  <a:lnTo>
                    <a:pt x="164" y="892"/>
                  </a:lnTo>
                  <a:lnTo>
                    <a:pt x="157" y="878"/>
                  </a:lnTo>
                  <a:lnTo>
                    <a:pt x="150" y="863"/>
                  </a:lnTo>
                  <a:lnTo>
                    <a:pt x="145" y="848"/>
                  </a:lnTo>
                  <a:lnTo>
                    <a:pt x="139" y="833"/>
                  </a:lnTo>
                  <a:lnTo>
                    <a:pt x="135" y="817"/>
                  </a:lnTo>
                  <a:lnTo>
                    <a:pt x="130" y="800"/>
                  </a:lnTo>
                  <a:lnTo>
                    <a:pt x="128" y="784"/>
                  </a:lnTo>
                  <a:lnTo>
                    <a:pt x="126" y="768"/>
                  </a:lnTo>
                  <a:lnTo>
                    <a:pt x="125" y="752"/>
                  </a:lnTo>
                  <a:lnTo>
                    <a:pt x="124" y="734"/>
                  </a:lnTo>
                  <a:lnTo>
                    <a:pt x="124" y="734"/>
                  </a:lnTo>
                  <a:lnTo>
                    <a:pt x="125" y="717"/>
                  </a:lnTo>
                  <a:lnTo>
                    <a:pt x="126" y="701"/>
                  </a:lnTo>
                  <a:lnTo>
                    <a:pt x="128" y="683"/>
                  </a:lnTo>
                  <a:lnTo>
                    <a:pt x="130" y="667"/>
                  </a:lnTo>
                  <a:lnTo>
                    <a:pt x="135" y="652"/>
                  </a:lnTo>
                  <a:lnTo>
                    <a:pt x="139" y="635"/>
                  </a:lnTo>
                  <a:lnTo>
                    <a:pt x="145" y="620"/>
                  </a:lnTo>
                  <a:lnTo>
                    <a:pt x="150" y="605"/>
                  </a:lnTo>
                  <a:lnTo>
                    <a:pt x="157" y="591"/>
                  </a:lnTo>
                  <a:lnTo>
                    <a:pt x="164" y="576"/>
                  </a:lnTo>
                  <a:lnTo>
                    <a:pt x="172" y="563"/>
                  </a:lnTo>
                  <a:lnTo>
                    <a:pt x="180" y="549"/>
                  </a:lnTo>
                  <a:lnTo>
                    <a:pt x="190" y="536"/>
                  </a:lnTo>
                  <a:lnTo>
                    <a:pt x="200" y="524"/>
                  </a:lnTo>
                  <a:lnTo>
                    <a:pt x="210" y="512"/>
                  </a:lnTo>
                  <a:lnTo>
                    <a:pt x="222" y="500"/>
                  </a:lnTo>
                  <a:lnTo>
                    <a:pt x="222" y="500"/>
                  </a:lnTo>
                  <a:lnTo>
                    <a:pt x="233" y="489"/>
                  </a:lnTo>
                  <a:lnTo>
                    <a:pt x="246" y="478"/>
                  </a:lnTo>
                  <a:lnTo>
                    <a:pt x="246" y="379"/>
                  </a:lnTo>
                  <a:lnTo>
                    <a:pt x="256" y="393"/>
                  </a:lnTo>
                  <a:lnTo>
                    <a:pt x="276" y="393"/>
                  </a:lnTo>
                  <a:lnTo>
                    <a:pt x="276" y="455"/>
                  </a:lnTo>
                  <a:lnTo>
                    <a:pt x="276" y="455"/>
                  </a:lnTo>
                  <a:lnTo>
                    <a:pt x="295" y="443"/>
                  </a:lnTo>
                  <a:lnTo>
                    <a:pt x="317" y="433"/>
                  </a:lnTo>
                  <a:lnTo>
                    <a:pt x="338" y="424"/>
                  </a:lnTo>
                  <a:lnTo>
                    <a:pt x="361" y="416"/>
                  </a:lnTo>
                  <a:lnTo>
                    <a:pt x="383" y="411"/>
                  </a:lnTo>
                  <a:lnTo>
                    <a:pt x="407" y="406"/>
                  </a:lnTo>
                  <a:lnTo>
                    <a:pt x="431" y="404"/>
                  </a:lnTo>
                  <a:lnTo>
                    <a:pt x="455" y="403"/>
                  </a:lnTo>
                  <a:lnTo>
                    <a:pt x="455" y="403"/>
                  </a:lnTo>
                  <a:close/>
                  <a:moveTo>
                    <a:pt x="556" y="328"/>
                  </a:moveTo>
                  <a:lnTo>
                    <a:pt x="795" y="0"/>
                  </a:lnTo>
                  <a:lnTo>
                    <a:pt x="752" y="0"/>
                  </a:lnTo>
                  <a:lnTo>
                    <a:pt x="534" y="299"/>
                  </a:lnTo>
                  <a:lnTo>
                    <a:pt x="556" y="328"/>
                  </a:lnTo>
                  <a:lnTo>
                    <a:pt x="556" y="328"/>
                  </a:lnTo>
                  <a:close/>
                  <a:moveTo>
                    <a:pt x="522" y="283"/>
                  </a:moveTo>
                  <a:lnTo>
                    <a:pt x="729" y="0"/>
                  </a:lnTo>
                  <a:lnTo>
                    <a:pt x="686" y="0"/>
                  </a:lnTo>
                  <a:lnTo>
                    <a:pt x="503" y="255"/>
                  </a:lnTo>
                  <a:lnTo>
                    <a:pt x="522" y="283"/>
                  </a:lnTo>
                  <a:lnTo>
                    <a:pt x="522" y="283"/>
                  </a:lnTo>
                  <a:close/>
                  <a:moveTo>
                    <a:pt x="491" y="240"/>
                  </a:moveTo>
                  <a:lnTo>
                    <a:pt x="663" y="0"/>
                  </a:lnTo>
                  <a:lnTo>
                    <a:pt x="618" y="0"/>
                  </a:lnTo>
                  <a:lnTo>
                    <a:pt x="464" y="205"/>
                  </a:lnTo>
                  <a:lnTo>
                    <a:pt x="491" y="240"/>
                  </a:lnTo>
                  <a:lnTo>
                    <a:pt x="491" y="240"/>
                  </a:lnTo>
                  <a:close/>
                  <a:moveTo>
                    <a:pt x="0" y="0"/>
                  </a:moveTo>
                  <a:lnTo>
                    <a:pt x="272" y="362"/>
                  </a:lnTo>
                  <a:lnTo>
                    <a:pt x="544" y="362"/>
                  </a:lnTo>
                  <a:lnTo>
                    <a:pt x="273" y="0"/>
                  </a:lnTo>
                  <a:lnTo>
                    <a:pt x="0" y="0"/>
                  </a:lnTo>
                  <a:lnTo>
                    <a:pt x="0" y="0"/>
                  </a:lnTo>
                  <a:close/>
                  <a:moveTo>
                    <a:pt x="508" y="918"/>
                  </a:moveTo>
                  <a:lnTo>
                    <a:pt x="508" y="550"/>
                  </a:lnTo>
                  <a:lnTo>
                    <a:pt x="439" y="550"/>
                  </a:lnTo>
                  <a:lnTo>
                    <a:pt x="439" y="550"/>
                  </a:lnTo>
                  <a:lnTo>
                    <a:pt x="438" y="557"/>
                  </a:lnTo>
                  <a:lnTo>
                    <a:pt x="436" y="565"/>
                  </a:lnTo>
                  <a:lnTo>
                    <a:pt x="431" y="572"/>
                  </a:lnTo>
                  <a:lnTo>
                    <a:pt x="427" y="580"/>
                  </a:lnTo>
                  <a:lnTo>
                    <a:pt x="427" y="580"/>
                  </a:lnTo>
                  <a:lnTo>
                    <a:pt x="420" y="587"/>
                  </a:lnTo>
                  <a:lnTo>
                    <a:pt x="413" y="591"/>
                  </a:lnTo>
                  <a:lnTo>
                    <a:pt x="405" y="594"/>
                  </a:lnTo>
                  <a:lnTo>
                    <a:pt x="396" y="595"/>
                  </a:lnTo>
                  <a:lnTo>
                    <a:pt x="396" y="648"/>
                  </a:lnTo>
                  <a:lnTo>
                    <a:pt x="428" y="648"/>
                  </a:lnTo>
                  <a:lnTo>
                    <a:pt x="428" y="918"/>
                  </a:lnTo>
                  <a:lnTo>
                    <a:pt x="508" y="918"/>
                  </a:lnTo>
                  <a:lnTo>
                    <a:pt x="508" y="918"/>
                  </a:lnTo>
                  <a:close/>
                  <a:moveTo>
                    <a:pt x="646" y="543"/>
                  </a:moveTo>
                  <a:lnTo>
                    <a:pt x="646" y="543"/>
                  </a:lnTo>
                  <a:lnTo>
                    <a:pt x="627" y="526"/>
                  </a:lnTo>
                  <a:lnTo>
                    <a:pt x="606" y="511"/>
                  </a:lnTo>
                  <a:lnTo>
                    <a:pt x="584" y="496"/>
                  </a:lnTo>
                  <a:lnTo>
                    <a:pt x="560" y="486"/>
                  </a:lnTo>
                  <a:lnTo>
                    <a:pt x="548" y="480"/>
                  </a:lnTo>
                  <a:lnTo>
                    <a:pt x="535" y="476"/>
                  </a:lnTo>
                  <a:lnTo>
                    <a:pt x="522" y="473"/>
                  </a:lnTo>
                  <a:lnTo>
                    <a:pt x="509" y="469"/>
                  </a:lnTo>
                  <a:lnTo>
                    <a:pt x="496" y="467"/>
                  </a:lnTo>
                  <a:lnTo>
                    <a:pt x="483" y="466"/>
                  </a:lnTo>
                  <a:lnTo>
                    <a:pt x="469" y="465"/>
                  </a:lnTo>
                  <a:lnTo>
                    <a:pt x="455" y="464"/>
                  </a:lnTo>
                  <a:lnTo>
                    <a:pt x="455" y="464"/>
                  </a:lnTo>
                  <a:lnTo>
                    <a:pt x="442" y="465"/>
                  </a:lnTo>
                  <a:lnTo>
                    <a:pt x="428" y="466"/>
                  </a:lnTo>
                  <a:lnTo>
                    <a:pt x="414" y="467"/>
                  </a:lnTo>
                  <a:lnTo>
                    <a:pt x="401" y="469"/>
                  </a:lnTo>
                  <a:lnTo>
                    <a:pt x="388" y="473"/>
                  </a:lnTo>
                  <a:lnTo>
                    <a:pt x="375" y="476"/>
                  </a:lnTo>
                  <a:lnTo>
                    <a:pt x="363" y="480"/>
                  </a:lnTo>
                  <a:lnTo>
                    <a:pt x="351" y="486"/>
                  </a:lnTo>
                  <a:lnTo>
                    <a:pt x="327" y="496"/>
                  </a:lnTo>
                  <a:lnTo>
                    <a:pt x="304" y="511"/>
                  </a:lnTo>
                  <a:lnTo>
                    <a:pt x="284" y="526"/>
                  </a:lnTo>
                  <a:lnTo>
                    <a:pt x="265" y="543"/>
                  </a:lnTo>
                  <a:lnTo>
                    <a:pt x="265" y="543"/>
                  </a:lnTo>
                  <a:lnTo>
                    <a:pt x="248" y="563"/>
                  </a:lnTo>
                  <a:lnTo>
                    <a:pt x="231" y="583"/>
                  </a:lnTo>
                  <a:lnTo>
                    <a:pt x="218" y="605"/>
                  </a:lnTo>
                  <a:lnTo>
                    <a:pt x="206" y="629"/>
                  </a:lnTo>
                  <a:lnTo>
                    <a:pt x="202" y="641"/>
                  </a:lnTo>
                  <a:lnTo>
                    <a:pt x="198" y="654"/>
                  </a:lnTo>
                  <a:lnTo>
                    <a:pt x="195" y="667"/>
                  </a:lnTo>
                  <a:lnTo>
                    <a:pt x="191" y="680"/>
                  </a:lnTo>
                  <a:lnTo>
                    <a:pt x="189" y="693"/>
                  </a:lnTo>
                  <a:lnTo>
                    <a:pt x="187" y="706"/>
                  </a:lnTo>
                  <a:lnTo>
                    <a:pt x="186" y="720"/>
                  </a:lnTo>
                  <a:lnTo>
                    <a:pt x="186" y="734"/>
                  </a:lnTo>
                  <a:lnTo>
                    <a:pt x="186" y="734"/>
                  </a:lnTo>
                  <a:lnTo>
                    <a:pt x="186" y="748"/>
                  </a:lnTo>
                  <a:lnTo>
                    <a:pt x="187" y="761"/>
                  </a:lnTo>
                  <a:lnTo>
                    <a:pt x="189" y="775"/>
                  </a:lnTo>
                  <a:lnTo>
                    <a:pt x="191" y="788"/>
                  </a:lnTo>
                  <a:lnTo>
                    <a:pt x="195" y="802"/>
                  </a:lnTo>
                  <a:lnTo>
                    <a:pt x="198" y="815"/>
                  </a:lnTo>
                  <a:lnTo>
                    <a:pt x="202" y="826"/>
                  </a:lnTo>
                  <a:lnTo>
                    <a:pt x="206" y="840"/>
                  </a:lnTo>
                  <a:lnTo>
                    <a:pt x="218" y="862"/>
                  </a:lnTo>
                  <a:lnTo>
                    <a:pt x="231" y="885"/>
                  </a:lnTo>
                  <a:lnTo>
                    <a:pt x="248" y="906"/>
                  </a:lnTo>
                  <a:lnTo>
                    <a:pt x="265" y="925"/>
                  </a:lnTo>
                  <a:lnTo>
                    <a:pt x="265" y="925"/>
                  </a:lnTo>
                  <a:lnTo>
                    <a:pt x="284" y="943"/>
                  </a:lnTo>
                  <a:lnTo>
                    <a:pt x="304" y="958"/>
                  </a:lnTo>
                  <a:lnTo>
                    <a:pt x="327" y="971"/>
                  </a:lnTo>
                  <a:lnTo>
                    <a:pt x="351" y="983"/>
                  </a:lnTo>
                  <a:lnTo>
                    <a:pt x="363" y="987"/>
                  </a:lnTo>
                  <a:lnTo>
                    <a:pt x="375" y="992"/>
                  </a:lnTo>
                  <a:lnTo>
                    <a:pt x="388" y="996"/>
                  </a:lnTo>
                  <a:lnTo>
                    <a:pt x="401" y="998"/>
                  </a:lnTo>
                  <a:lnTo>
                    <a:pt x="414" y="1001"/>
                  </a:lnTo>
                  <a:lnTo>
                    <a:pt x="428" y="1002"/>
                  </a:lnTo>
                  <a:lnTo>
                    <a:pt x="442" y="1003"/>
                  </a:lnTo>
                  <a:lnTo>
                    <a:pt x="455" y="1003"/>
                  </a:lnTo>
                  <a:lnTo>
                    <a:pt x="455" y="1003"/>
                  </a:lnTo>
                  <a:lnTo>
                    <a:pt x="469" y="1003"/>
                  </a:lnTo>
                  <a:lnTo>
                    <a:pt x="483" y="1002"/>
                  </a:lnTo>
                  <a:lnTo>
                    <a:pt x="496" y="1001"/>
                  </a:lnTo>
                  <a:lnTo>
                    <a:pt x="509" y="998"/>
                  </a:lnTo>
                  <a:lnTo>
                    <a:pt x="522" y="996"/>
                  </a:lnTo>
                  <a:lnTo>
                    <a:pt x="535" y="992"/>
                  </a:lnTo>
                  <a:lnTo>
                    <a:pt x="548" y="987"/>
                  </a:lnTo>
                  <a:lnTo>
                    <a:pt x="560" y="983"/>
                  </a:lnTo>
                  <a:lnTo>
                    <a:pt x="584" y="971"/>
                  </a:lnTo>
                  <a:lnTo>
                    <a:pt x="606" y="958"/>
                  </a:lnTo>
                  <a:lnTo>
                    <a:pt x="627" y="943"/>
                  </a:lnTo>
                  <a:lnTo>
                    <a:pt x="646" y="925"/>
                  </a:lnTo>
                  <a:lnTo>
                    <a:pt x="646" y="925"/>
                  </a:lnTo>
                  <a:lnTo>
                    <a:pt x="663" y="906"/>
                  </a:lnTo>
                  <a:lnTo>
                    <a:pt x="679" y="885"/>
                  </a:lnTo>
                  <a:lnTo>
                    <a:pt x="693" y="862"/>
                  </a:lnTo>
                  <a:lnTo>
                    <a:pt x="704" y="840"/>
                  </a:lnTo>
                  <a:lnTo>
                    <a:pt x="709" y="826"/>
                  </a:lnTo>
                  <a:lnTo>
                    <a:pt x="713" y="815"/>
                  </a:lnTo>
                  <a:lnTo>
                    <a:pt x="717" y="802"/>
                  </a:lnTo>
                  <a:lnTo>
                    <a:pt x="720" y="788"/>
                  </a:lnTo>
                  <a:lnTo>
                    <a:pt x="722" y="775"/>
                  </a:lnTo>
                  <a:lnTo>
                    <a:pt x="724" y="761"/>
                  </a:lnTo>
                  <a:lnTo>
                    <a:pt x="725" y="748"/>
                  </a:lnTo>
                  <a:lnTo>
                    <a:pt x="725" y="734"/>
                  </a:lnTo>
                  <a:lnTo>
                    <a:pt x="725" y="734"/>
                  </a:lnTo>
                  <a:lnTo>
                    <a:pt x="725" y="720"/>
                  </a:lnTo>
                  <a:lnTo>
                    <a:pt x="724" y="706"/>
                  </a:lnTo>
                  <a:lnTo>
                    <a:pt x="722" y="693"/>
                  </a:lnTo>
                  <a:lnTo>
                    <a:pt x="720" y="680"/>
                  </a:lnTo>
                  <a:lnTo>
                    <a:pt x="717" y="667"/>
                  </a:lnTo>
                  <a:lnTo>
                    <a:pt x="713" y="654"/>
                  </a:lnTo>
                  <a:lnTo>
                    <a:pt x="709" y="641"/>
                  </a:lnTo>
                  <a:lnTo>
                    <a:pt x="704" y="629"/>
                  </a:lnTo>
                  <a:lnTo>
                    <a:pt x="693" y="605"/>
                  </a:lnTo>
                  <a:lnTo>
                    <a:pt x="679" y="583"/>
                  </a:lnTo>
                  <a:lnTo>
                    <a:pt x="663" y="563"/>
                  </a:lnTo>
                  <a:lnTo>
                    <a:pt x="646" y="543"/>
                  </a:lnTo>
                  <a:lnTo>
                    <a:pt x="646" y="543"/>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46" tIns="34273" rIns="68546" bIns="34273" numCol="1" anchor="t" anchorCtr="0" compatLnSpc="1">
              <a:prstTxWarp prst="textNoShape">
                <a:avLst/>
              </a:prstTxWarp>
            </a:bodyPr>
            <a:lstStyle/>
            <a:p>
              <a:endParaRPr lang="zh-CN" altLang="en-US" sz="1012"/>
            </a:p>
          </p:txBody>
        </p:sp>
      </p:grpSp>
      <p:sp>
        <p:nvSpPr>
          <p:cNvPr id="24" name="TextBox 10"/>
          <p:cNvSpPr txBox="1"/>
          <p:nvPr/>
        </p:nvSpPr>
        <p:spPr>
          <a:xfrm>
            <a:off x="1349691"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5" name="TextBox 11"/>
          <p:cNvSpPr txBox="1"/>
          <p:nvPr/>
        </p:nvSpPr>
        <p:spPr>
          <a:xfrm>
            <a:off x="1346583"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
        <p:nvSpPr>
          <p:cNvPr id="26" name="TextBox 12"/>
          <p:cNvSpPr txBox="1"/>
          <p:nvPr/>
        </p:nvSpPr>
        <p:spPr>
          <a:xfrm>
            <a:off x="3821606"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7" name="TextBox 13"/>
          <p:cNvSpPr txBox="1"/>
          <p:nvPr/>
        </p:nvSpPr>
        <p:spPr>
          <a:xfrm>
            <a:off x="3818498"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
        <p:nvSpPr>
          <p:cNvPr id="28" name="TextBox 14"/>
          <p:cNvSpPr txBox="1"/>
          <p:nvPr/>
        </p:nvSpPr>
        <p:spPr>
          <a:xfrm>
            <a:off x="6291710" y="3133804"/>
            <a:ext cx="1691136" cy="1592695"/>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endParaRPr lang="en-US" altLang="zh-CN" sz="900" dirty="0">
              <a:latin typeface="方正兰亭纤黑简体" pitchFamily="65" charset="-122"/>
              <a:ea typeface="方正兰亭纤黑简体" pitchFamily="65" charset="-122"/>
            </a:endParaRPr>
          </a:p>
          <a:p>
            <a:pPr algn="just">
              <a:lnSpc>
                <a:spcPts val="1299"/>
              </a:lnSpc>
            </a:pPr>
            <a:endParaRPr lang="en-US" altLang="zh-CN" sz="900" dirty="0">
              <a:latin typeface="方正兰亭纤黑简体" pitchFamily="65" charset="-122"/>
              <a:ea typeface="方正兰亭纤黑简体" pitchFamily="65" charset="-122"/>
            </a:endParaRPr>
          </a:p>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a:t>
            </a:r>
          </a:p>
          <a:p>
            <a:pPr algn="just">
              <a:lnSpc>
                <a:spcPts val="1299"/>
              </a:lnSpc>
            </a:pPr>
            <a:endParaRPr lang="zh-CN" altLang="en-US" sz="900" dirty="0">
              <a:latin typeface="方正兰亭纤黑简体" pitchFamily="65" charset="-122"/>
              <a:ea typeface="方正兰亭纤黑简体" pitchFamily="65" charset="-122"/>
            </a:endParaRPr>
          </a:p>
        </p:txBody>
      </p:sp>
      <p:sp>
        <p:nvSpPr>
          <p:cNvPr id="29" name="TextBox 15"/>
          <p:cNvSpPr txBox="1"/>
          <p:nvPr/>
        </p:nvSpPr>
        <p:spPr>
          <a:xfrm>
            <a:off x="6288603" y="2598529"/>
            <a:ext cx="1697353" cy="369283"/>
          </a:xfrm>
          <a:prstGeom prst="rect">
            <a:avLst/>
          </a:prstGeom>
          <a:noFill/>
          <a:ln>
            <a:noFill/>
          </a:ln>
        </p:spPr>
        <p:txBody>
          <a:bodyPr wrap="square" lIns="91393" tIns="45696" rIns="91393" bIns="45696">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800" dirty="0">
                <a:solidFill>
                  <a:schemeClr val="tx1"/>
                </a:solidFill>
                <a:latin typeface="微软雅黑" panose="020B0503020204020204" pitchFamily="34" charset="-122"/>
                <a:ea typeface="微软雅黑" panose="020B0503020204020204" pitchFamily="34" charset="-122"/>
              </a:rPr>
              <a:t>添加标题文本</a:t>
            </a:r>
          </a:p>
        </p:txBody>
      </p:sp>
    </p:spTree>
    <p:extLst>
      <p:ext uri="{BB962C8B-B14F-4D97-AF65-F5344CB8AC3E}">
        <p14:creationId xmlns:p14="http://schemas.microsoft.com/office/powerpoint/2010/main" val="369945956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5"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5"/>
                                        </p:tgtEl>
                                        <p:attrNameLst>
                                          <p:attrName>ppt_w</p:attrName>
                                        </p:attrNameLst>
                                      </p:cBhvr>
                                      <p:tavLst>
                                        <p:tav tm="0">
                                          <p:val>
                                            <p:strVal val="#ppt_w*.05"/>
                                          </p:val>
                                        </p:tav>
                                        <p:tav tm="100000">
                                          <p:val>
                                            <p:strVal val="#ppt_w"/>
                                          </p:val>
                                        </p:tav>
                                      </p:tavLst>
                                    </p:anim>
                                    <p:anim calcmode="lin" valueType="num">
                                      <p:cBhvr>
                                        <p:cTn id="30" dur="1000" fill="hold"/>
                                        <p:tgtEl>
                                          <p:spTgt spid="15"/>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5"/>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5"/>
                                        </p:tgtEl>
                                      </p:cBhvr>
                                    </p:animEffect>
                                  </p:childTnLst>
                                </p:cTn>
                              </p:par>
                            </p:childTnLst>
                          </p:cTn>
                        </p:par>
                        <p:par>
                          <p:cTn id="35" fill="hold">
                            <p:stCondLst>
                              <p:cond delay="2000"/>
                            </p:stCondLst>
                            <p:childTnLst>
                              <p:par>
                                <p:cTn id="36" presetID="52" presetClass="entr" presetSubtype="0" fill="hold" grpId="0" nodeType="afterEffect">
                                  <p:stCondLst>
                                    <p:cond delay="0"/>
                                  </p:stCondLst>
                                  <p:iterate type="lt">
                                    <p:tmPct val="10000"/>
                                  </p:iterate>
                                  <p:childTnLst>
                                    <p:set>
                                      <p:cBhvr>
                                        <p:cTn id="37" dur="1" fill="hold">
                                          <p:stCondLst>
                                            <p:cond delay="0"/>
                                          </p:stCondLst>
                                        </p:cTn>
                                        <p:tgtEl>
                                          <p:spTgt spid="25"/>
                                        </p:tgtEl>
                                        <p:attrNameLst>
                                          <p:attrName>style.visibility</p:attrName>
                                        </p:attrNameLst>
                                      </p:cBhvr>
                                      <p:to>
                                        <p:strVal val="visible"/>
                                      </p:to>
                                    </p:set>
                                    <p:animScale>
                                      <p:cBhvr>
                                        <p:cTn id="38"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25"/>
                                        </p:tgtEl>
                                        <p:attrNameLst>
                                          <p:attrName>ppt_x</p:attrName>
                                          <p:attrName>ppt_y</p:attrName>
                                        </p:attrNameLst>
                                      </p:cBhvr>
                                    </p:animMotion>
                                    <p:animEffect transition="in" filter="fade">
                                      <p:cBhvr>
                                        <p:cTn id="40" dur="1000"/>
                                        <p:tgtEl>
                                          <p:spTgt spid="25"/>
                                        </p:tgtEl>
                                      </p:cBhvr>
                                    </p:animEffect>
                                  </p:childTnLst>
                                </p:cTn>
                              </p:par>
                            </p:childTnLst>
                          </p:cTn>
                        </p:par>
                        <p:par>
                          <p:cTn id="41" fill="hold">
                            <p:stCondLst>
                              <p:cond delay="3500"/>
                            </p:stCondLst>
                            <p:childTnLst>
                              <p:par>
                                <p:cTn id="42" presetID="2" presetClass="entr" presetSubtype="4"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childTnLst>
                          </p:cTn>
                        </p:par>
                        <p:par>
                          <p:cTn id="46" fill="hold">
                            <p:stCondLst>
                              <p:cond delay="4000"/>
                            </p:stCondLst>
                            <p:childTnLst>
                              <p:par>
                                <p:cTn id="47" presetID="25" presetClass="entr" presetSubtype="0"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52" dur="1000" fill="hold"/>
                                        <p:tgtEl>
                                          <p:spTgt spid="21"/>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21"/>
                                        </p:tgtEl>
                                      </p:cBhvr>
                                    </p:animEffect>
                                  </p:childTnLst>
                                </p:cTn>
                              </p:par>
                            </p:childTnLst>
                          </p:cTn>
                        </p:par>
                        <p:par>
                          <p:cTn id="57" fill="hold">
                            <p:stCondLst>
                              <p:cond delay="5000"/>
                            </p:stCondLst>
                            <p:childTnLst>
                              <p:par>
                                <p:cTn id="58" presetID="52" presetClass="entr" presetSubtype="0" fill="hold" grpId="0" nodeType="afterEffect">
                                  <p:stCondLst>
                                    <p:cond delay="0"/>
                                  </p:stCondLst>
                                  <p:iterate type="lt">
                                    <p:tmPct val="10000"/>
                                  </p:iterate>
                                  <p:childTnLst>
                                    <p:set>
                                      <p:cBhvr>
                                        <p:cTn id="59" dur="1" fill="hold">
                                          <p:stCondLst>
                                            <p:cond delay="0"/>
                                          </p:stCondLst>
                                        </p:cTn>
                                        <p:tgtEl>
                                          <p:spTgt spid="27"/>
                                        </p:tgtEl>
                                        <p:attrNameLst>
                                          <p:attrName>style.visibility</p:attrName>
                                        </p:attrNameLst>
                                      </p:cBhvr>
                                      <p:to>
                                        <p:strVal val="visible"/>
                                      </p:to>
                                    </p:set>
                                    <p:animScale>
                                      <p:cBhvr>
                                        <p:cTn id="6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7"/>
                                        </p:tgtEl>
                                        <p:attrNameLst>
                                          <p:attrName>ppt_x</p:attrName>
                                          <p:attrName>ppt_y</p:attrName>
                                        </p:attrNameLst>
                                      </p:cBhvr>
                                    </p:animMotion>
                                    <p:animEffect transition="in" filter="fade">
                                      <p:cBhvr>
                                        <p:cTn id="62" dur="1000"/>
                                        <p:tgtEl>
                                          <p:spTgt spid="27"/>
                                        </p:tgtEl>
                                      </p:cBhvr>
                                    </p:animEffect>
                                  </p:childTnLst>
                                </p:cTn>
                              </p:par>
                            </p:childTnLst>
                          </p:cTn>
                        </p:par>
                        <p:par>
                          <p:cTn id="63" fill="hold">
                            <p:stCondLst>
                              <p:cond delay="6500"/>
                            </p:stCondLst>
                            <p:childTnLst>
                              <p:par>
                                <p:cTn id="64" presetID="2" presetClass="entr" presetSubtype="4"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fill="hold"/>
                                        <p:tgtEl>
                                          <p:spTgt spid="26"/>
                                        </p:tgtEl>
                                        <p:attrNameLst>
                                          <p:attrName>ppt_x</p:attrName>
                                        </p:attrNameLst>
                                      </p:cBhvr>
                                      <p:tavLst>
                                        <p:tav tm="0">
                                          <p:val>
                                            <p:strVal val="#ppt_x"/>
                                          </p:val>
                                        </p:tav>
                                        <p:tav tm="100000">
                                          <p:val>
                                            <p:strVal val="#ppt_x"/>
                                          </p:val>
                                        </p:tav>
                                      </p:tavLst>
                                    </p:anim>
                                    <p:anim calcmode="lin" valueType="num">
                                      <p:cBhvr additive="base">
                                        <p:cTn id="67" dur="500" fill="hold"/>
                                        <p:tgtEl>
                                          <p:spTgt spid="26"/>
                                        </p:tgtEl>
                                        <p:attrNameLst>
                                          <p:attrName>ppt_y</p:attrName>
                                        </p:attrNameLst>
                                      </p:cBhvr>
                                      <p:tavLst>
                                        <p:tav tm="0">
                                          <p:val>
                                            <p:strVal val="1+#ppt_h/2"/>
                                          </p:val>
                                        </p:tav>
                                        <p:tav tm="100000">
                                          <p:val>
                                            <p:strVal val="#ppt_y"/>
                                          </p:val>
                                        </p:tav>
                                      </p:tavLst>
                                    </p:anim>
                                  </p:childTnLst>
                                </p:cTn>
                              </p:par>
                            </p:childTnLst>
                          </p:cTn>
                        </p:par>
                        <p:par>
                          <p:cTn id="68" fill="hold">
                            <p:stCondLst>
                              <p:cond delay="7000"/>
                            </p:stCondLst>
                            <p:childTnLst>
                              <p:par>
                                <p:cTn id="69" presetID="25" presetClass="entr" presetSubtype="0" fill="hold" nodeType="after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p:cTn id="71"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72"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73"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74" dur="1000" fill="hold"/>
                                        <p:tgtEl>
                                          <p:spTgt spid="18"/>
                                        </p:tgtEl>
                                        <p:attrNameLst>
                                          <p:attrName>ppt_h</p:attrName>
                                        </p:attrNameLst>
                                      </p:cBhvr>
                                      <p:tavLst>
                                        <p:tav tm="0">
                                          <p:val>
                                            <p:strVal val="#ppt_h"/>
                                          </p:val>
                                        </p:tav>
                                        <p:tav tm="100000">
                                          <p:val>
                                            <p:strVal val="#ppt_h"/>
                                          </p:val>
                                        </p:tav>
                                      </p:tavLst>
                                    </p:anim>
                                    <p:anim calcmode="lin" valueType="num">
                                      <p:cBhvr>
                                        <p:cTn id="75"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76"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77"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78" dur="1000" decel="50000">
                                          <p:stCondLst>
                                            <p:cond delay="0"/>
                                          </p:stCondLst>
                                        </p:cTn>
                                        <p:tgtEl>
                                          <p:spTgt spid="18"/>
                                        </p:tgtEl>
                                      </p:cBhvr>
                                    </p:animEffect>
                                  </p:childTnLst>
                                </p:cTn>
                              </p:par>
                            </p:childTnLst>
                          </p:cTn>
                        </p:par>
                        <p:par>
                          <p:cTn id="79" fill="hold">
                            <p:stCondLst>
                              <p:cond delay="8000"/>
                            </p:stCondLst>
                            <p:childTnLst>
                              <p:par>
                                <p:cTn id="80" presetID="52" presetClass="entr" presetSubtype="0" fill="hold" grpId="0" nodeType="afterEffect">
                                  <p:stCondLst>
                                    <p:cond delay="0"/>
                                  </p:stCondLst>
                                  <p:iterate type="lt">
                                    <p:tmPct val="10000"/>
                                  </p:iterate>
                                  <p:childTnLst>
                                    <p:set>
                                      <p:cBhvr>
                                        <p:cTn id="81" dur="1" fill="hold">
                                          <p:stCondLst>
                                            <p:cond delay="0"/>
                                          </p:stCondLst>
                                        </p:cTn>
                                        <p:tgtEl>
                                          <p:spTgt spid="29"/>
                                        </p:tgtEl>
                                        <p:attrNameLst>
                                          <p:attrName>style.visibility</p:attrName>
                                        </p:attrNameLst>
                                      </p:cBhvr>
                                      <p:to>
                                        <p:strVal val="visible"/>
                                      </p:to>
                                    </p:set>
                                    <p:animScale>
                                      <p:cBhvr>
                                        <p:cTn id="8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29"/>
                                        </p:tgtEl>
                                        <p:attrNameLst>
                                          <p:attrName>ppt_x</p:attrName>
                                          <p:attrName>ppt_y</p:attrName>
                                        </p:attrNameLst>
                                      </p:cBhvr>
                                    </p:animMotion>
                                    <p:animEffect transition="in" filter="fade">
                                      <p:cBhvr>
                                        <p:cTn id="84" dur="1000"/>
                                        <p:tgtEl>
                                          <p:spTgt spid="29"/>
                                        </p:tgtEl>
                                      </p:cBhvr>
                                    </p:animEffect>
                                  </p:childTnLst>
                                </p:cTn>
                              </p:par>
                            </p:childTnLst>
                          </p:cTn>
                        </p:par>
                        <p:par>
                          <p:cTn id="85" fill="hold">
                            <p:stCondLst>
                              <p:cond delay="9500"/>
                            </p:stCondLst>
                            <p:childTnLst>
                              <p:par>
                                <p:cTn id="86" presetID="2" presetClass="entr" presetSubtype="4"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additive="base">
                                        <p:cTn id="88" dur="500" fill="hold"/>
                                        <p:tgtEl>
                                          <p:spTgt spid="28"/>
                                        </p:tgtEl>
                                        <p:attrNameLst>
                                          <p:attrName>ppt_x</p:attrName>
                                        </p:attrNameLst>
                                      </p:cBhvr>
                                      <p:tavLst>
                                        <p:tav tm="0">
                                          <p:val>
                                            <p:strVal val="#ppt_x"/>
                                          </p:val>
                                        </p:tav>
                                        <p:tav tm="100000">
                                          <p:val>
                                            <p:strVal val="#ppt_x"/>
                                          </p:val>
                                        </p:tav>
                                      </p:tavLst>
                                    </p:anim>
                                    <p:anim calcmode="lin" valueType="num">
                                      <p:cBhvr additive="base">
                                        <p:cTn id="89"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4" grpId="0"/>
      <p:bldP spid="25" grpId="0"/>
      <p:bldP spid="26" grpId="0"/>
      <p:bldP spid="27" grpId="0"/>
      <p:bldP spid="28" grpId="0"/>
      <p:bldP spid="2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5538813" y="1536444"/>
            <a:ext cx="2796076" cy="2835506"/>
            <a:chOff x="1331640" y="1707654"/>
            <a:chExt cx="2796076" cy="2835506"/>
          </a:xfrm>
          <a:solidFill>
            <a:srgbClr val="404040"/>
          </a:solidFill>
        </p:grpSpPr>
        <p:sp>
          <p:nvSpPr>
            <p:cNvPr id="16"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8"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22" name="矩形 1"/>
          <p:cNvSpPr>
            <a:spLocks noChangeArrowheads="1"/>
          </p:cNvSpPr>
          <p:nvPr/>
        </p:nvSpPr>
        <p:spPr bwMode="auto">
          <a:xfrm>
            <a:off x="1043608" y="168232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矩形 1"/>
          <p:cNvSpPr>
            <a:spLocks noChangeArrowheads="1"/>
          </p:cNvSpPr>
          <p:nvPr/>
        </p:nvSpPr>
        <p:spPr bwMode="auto">
          <a:xfrm>
            <a:off x="1043608" y="241441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24" name="矩形 1"/>
          <p:cNvSpPr>
            <a:spLocks noChangeArrowheads="1"/>
          </p:cNvSpPr>
          <p:nvPr/>
        </p:nvSpPr>
        <p:spPr bwMode="auto">
          <a:xfrm>
            <a:off x="1043608" y="3146512"/>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sp>
        <p:nvSpPr>
          <p:cNvPr id="25" name="矩形 1"/>
          <p:cNvSpPr>
            <a:spLocks noChangeArrowheads="1"/>
          </p:cNvSpPr>
          <p:nvPr/>
        </p:nvSpPr>
        <p:spPr bwMode="auto">
          <a:xfrm>
            <a:off x="1043608" y="3878608"/>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solidFill>
                <a:schemeClr val="tx1">
                  <a:lumMod val="65000"/>
                  <a:lumOff val="35000"/>
                </a:schemeClr>
              </a:solidFill>
              <a:latin typeface="微软雅黑" pitchFamily="34" charset="-122"/>
              <a:ea typeface="微软雅黑" pitchFamily="34" charset="-122"/>
            </a:endParaRPr>
          </a:p>
        </p:txBody>
      </p:sp>
      <p:cxnSp>
        <p:nvCxnSpPr>
          <p:cNvPr id="26" name="直接连接符 25"/>
          <p:cNvCxnSpPr/>
          <p:nvPr/>
        </p:nvCxnSpPr>
        <p:spPr>
          <a:xfrm flipH="1">
            <a:off x="4662482" y="1897626"/>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4662482" y="2624638"/>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4662482" y="3351650"/>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H="1">
            <a:off x="4662482" y="4078663"/>
            <a:ext cx="792087" cy="0"/>
          </a:xfrm>
          <a:prstGeom prst="line">
            <a:avLst/>
          </a:prstGeom>
          <a:ln w="6350">
            <a:solidFill>
              <a:srgbClr val="404040"/>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14406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2" presetClass="entr" presetSubtype="2"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right)">
                                          <p:cBhvr>
                                            <p:cTn id="32" dur="500"/>
                                            <p:tgtEl>
                                              <p:spTgt spid="26"/>
                                            </p:tgtEl>
                                          </p:cBhvr>
                                        </p:animEffect>
                                      </p:childTnLst>
                                    </p:cTn>
                                  </p:par>
                                  <p:par>
                                    <p:cTn id="33" presetID="2" presetClass="entr" presetSubtype="8" fill="hold" grpId="0" nodeType="withEffect" p14:presetBounceEnd="50000">
                                      <p:stCondLst>
                                        <p:cond delay="300"/>
                                      </p:stCondLst>
                                      <p:childTnLst>
                                        <p:set>
                                          <p:cBhvr>
                                            <p:cTn id="34" dur="1" fill="hold">
                                              <p:stCondLst>
                                                <p:cond delay="0"/>
                                              </p:stCondLst>
                                            </p:cTn>
                                            <p:tgtEl>
                                              <p:spTgt spid="22"/>
                                            </p:tgtEl>
                                            <p:attrNameLst>
                                              <p:attrName>style.visibility</p:attrName>
                                            </p:attrNameLst>
                                          </p:cBhvr>
                                          <p:to>
                                            <p:strVal val="visible"/>
                                          </p:to>
                                        </p:set>
                                        <p:anim calcmode="lin" valueType="num" p14:bounceEnd="50000">
                                          <p:cBhvr additive="base">
                                            <p:cTn id="35" dur="300" fill="hold"/>
                                            <p:tgtEl>
                                              <p:spTgt spid="22"/>
                                            </p:tgtEl>
                                            <p:attrNameLst>
                                              <p:attrName>ppt_x</p:attrName>
                                            </p:attrNameLst>
                                          </p:cBhvr>
                                          <p:tavLst>
                                            <p:tav tm="0">
                                              <p:val>
                                                <p:strVal val="0-#ppt_w/2"/>
                                              </p:val>
                                            </p:tav>
                                            <p:tav tm="100000">
                                              <p:val>
                                                <p:strVal val="#ppt_x"/>
                                              </p:val>
                                            </p:tav>
                                          </p:tavLst>
                                        </p:anim>
                                        <p:anim calcmode="lin" valueType="num" p14:bounceEnd="50000">
                                          <p:cBhvr additive="base">
                                            <p:cTn id="36" dur="3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2100"/>
                                </p:stCondLst>
                                <p:childTnLst>
                                  <p:par>
                                    <p:cTn id="38" presetID="22" presetClass="entr" presetSubtype="2"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right)">
                                          <p:cBhvr>
                                            <p:cTn id="40" dur="500"/>
                                            <p:tgtEl>
                                              <p:spTgt spid="27"/>
                                            </p:tgtEl>
                                          </p:cBhvr>
                                        </p:animEffect>
                                      </p:childTnLst>
                                    </p:cTn>
                                  </p:par>
                                  <p:par>
                                    <p:cTn id="41" presetID="2" presetClass="entr" presetSubtype="8" fill="hold" grpId="0" nodeType="withEffect" p14:presetBounceEnd="50000">
                                      <p:stCondLst>
                                        <p:cond delay="300"/>
                                      </p:stCondLst>
                                      <p:childTnLst>
                                        <p:set>
                                          <p:cBhvr>
                                            <p:cTn id="42" dur="1" fill="hold">
                                              <p:stCondLst>
                                                <p:cond delay="0"/>
                                              </p:stCondLst>
                                            </p:cTn>
                                            <p:tgtEl>
                                              <p:spTgt spid="23"/>
                                            </p:tgtEl>
                                            <p:attrNameLst>
                                              <p:attrName>style.visibility</p:attrName>
                                            </p:attrNameLst>
                                          </p:cBhvr>
                                          <p:to>
                                            <p:strVal val="visible"/>
                                          </p:to>
                                        </p:set>
                                        <p:anim calcmode="lin" valueType="num" p14:bounceEnd="50000">
                                          <p:cBhvr additive="base">
                                            <p:cTn id="43" dur="300" fill="hold"/>
                                            <p:tgtEl>
                                              <p:spTgt spid="23"/>
                                            </p:tgtEl>
                                            <p:attrNameLst>
                                              <p:attrName>ppt_x</p:attrName>
                                            </p:attrNameLst>
                                          </p:cBhvr>
                                          <p:tavLst>
                                            <p:tav tm="0">
                                              <p:val>
                                                <p:strVal val="0-#ppt_w/2"/>
                                              </p:val>
                                            </p:tav>
                                            <p:tav tm="100000">
                                              <p:val>
                                                <p:strVal val="#ppt_x"/>
                                              </p:val>
                                            </p:tav>
                                          </p:tavLst>
                                        </p:anim>
                                        <p:anim calcmode="lin" valueType="num" p14:bounceEnd="50000">
                                          <p:cBhvr additive="base">
                                            <p:cTn id="44" dur="3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700"/>
                                </p:stCondLst>
                                <p:childTnLst>
                                  <p:par>
                                    <p:cTn id="46" presetID="22" presetClass="entr" presetSubtype="2"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right)">
                                          <p:cBhvr>
                                            <p:cTn id="48" dur="500"/>
                                            <p:tgtEl>
                                              <p:spTgt spid="28"/>
                                            </p:tgtEl>
                                          </p:cBhvr>
                                        </p:animEffect>
                                      </p:childTnLst>
                                    </p:cTn>
                                  </p:par>
                                  <p:par>
                                    <p:cTn id="49" presetID="2" presetClass="entr" presetSubtype="8" fill="hold" grpId="0" nodeType="withEffect" p14:presetBounceEnd="50000">
                                      <p:stCondLst>
                                        <p:cond delay="300"/>
                                      </p:stCondLst>
                                      <p:childTnLst>
                                        <p:set>
                                          <p:cBhvr>
                                            <p:cTn id="50" dur="1" fill="hold">
                                              <p:stCondLst>
                                                <p:cond delay="0"/>
                                              </p:stCondLst>
                                            </p:cTn>
                                            <p:tgtEl>
                                              <p:spTgt spid="24"/>
                                            </p:tgtEl>
                                            <p:attrNameLst>
                                              <p:attrName>style.visibility</p:attrName>
                                            </p:attrNameLst>
                                          </p:cBhvr>
                                          <p:to>
                                            <p:strVal val="visible"/>
                                          </p:to>
                                        </p:set>
                                        <p:anim calcmode="lin" valueType="num" p14:bounceEnd="50000">
                                          <p:cBhvr additive="base">
                                            <p:cTn id="51" dur="30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52" dur="3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3300"/>
                                </p:stCondLst>
                                <p:childTnLst>
                                  <p:par>
                                    <p:cTn id="54" presetID="22" presetClass="entr" presetSubtype="2"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right)">
                                          <p:cBhvr>
                                            <p:cTn id="56" dur="500"/>
                                            <p:tgtEl>
                                              <p:spTgt spid="29"/>
                                            </p:tgtEl>
                                          </p:cBhvr>
                                        </p:animEffect>
                                      </p:childTnLst>
                                    </p:cTn>
                                  </p:par>
                                  <p:par>
                                    <p:cTn id="57" presetID="2" presetClass="entr" presetSubtype="8" fill="hold" grpId="0" nodeType="withEffect" p14:presetBounceEnd="50000">
                                      <p:stCondLst>
                                        <p:cond delay="300"/>
                                      </p:stCondLst>
                                      <p:childTnLst>
                                        <p:set>
                                          <p:cBhvr>
                                            <p:cTn id="58" dur="1" fill="hold">
                                              <p:stCondLst>
                                                <p:cond delay="0"/>
                                              </p:stCondLst>
                                            </p:cTn>
                                            <p:tgtEl>
                                              <p:spTgt spid="25"/>
                                            </p:tgtEl>
                                            <p:attrNameLst>
                                              <p:attrName>style.visibility</p:attrName>
                                            </p:attrNameLst>
                                          </p:cBhvr>
                                          <p:to>
                                            <p:strVal val="visible"/>
                                          </p:to>
                                        </p:set>
                                        <p:anim calcmode="lin" valueType="num" p14:bounceEnd="50000">
                                          <p:cBhvr additive="base">
                                            <p:cTn id="59" dur="300" fill="hold"/>
                                            <p:tgtEl>
                                              <p:spTgt spid="25"/>
                                            </p:tgtEl>
                                            <p:attrNameLst>
                                              <p:attrName>ppt_x</p:attrName>
                                            </p:attrNameLst>
                                          </p:cBhvr>
                                          <p:tavLst>
                                            <p:tav tm="0">
                                              <p:val>
                                                <p:strVal val="0-#ppt_w/2"/>
                                              </p:val>
                                            </p:tav>
                                            <p:tav tm="100000">
                                              <p:val>
                                                <p:strVal val="#ppt_x"/>
                                              </p:val>
                                            </p:tav>
                                          </p:tavLst>
                                        </p:anim>
                                        <p:anim calcmode="lin" valueType="num" p14:bounceEnd="50000">
                                          <p:cBhvr additive="base">
                                            <p:cTn id="60" dur="3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2" grpId="0"/>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1+#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2" presetClass="entr" presetSubtype="2"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wipe(right)">
                                          <p:cBhvr>
                                            <p:cTn id="32" dur="500"/>
                                            <p:tgtEl>
                                              <p:spTgt spid="26"/>
                                            </p:tgtEl>
                                          </p:cBhvr>
                                        </p:animEffect>
                                      </p:childTnLst>
                                    </p:cTn>
                                  </p:par>
                                  <p:par>
                                    <p:cTn id="33" presetID="2" presetClass="entr" presetSubtype="8" fill="hold" grpId="0" nodeType="withEffect">
                                      <p:stCondLst>
                                        <p:cond delay="3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300" fill="hold"/>
                                            <p:tgtEl>
                                              <p:spTgt spid="22"/>
                                            </p:tgtEl>
                                            <p:attrNameLst>
                                              <p:attrName>ppt_x</p:attrName>
                                            </p:attrNameLst>
                                          </p:cBhvr>
                                          <p:tavLst>
                                            <p:tav tm="0">
                                              <p:val>
                                                <p:strVal val="0-#ppt_w/2"/>
                                              </p:val>
                                            </p:tav>
                                            <p:tav tm="100000">
                                              <p:val>
                                                <p:strVal val="#ppt_x"/>
                                              </p:val>
                                            </p:tav>
                                          </p:tavLst>
                                        </p:anim>
                                        <p:anim calcmode="lin" valueType="num">
                                          <p:cBhvr additive="base">
                                            <p:cTn id="36" dur="300" fill="hold"/>
                                            <p:tgtEl>
                                              <p:spTgt spid="22"/>
                                            </p:tgtEl>
                                            <p:attrNameLst>
                                              <p:attrName>ppt_y</p:attrName>
                                            </p:attrNameLst>
                                          </p:cBhvr>
                                          <p:tavLst>
                                            <p:tav tm="0">
                                              <p:val>
                                                <p:strVal val="#ppt_y"/>
                                              </p:val>
                                            </p:tav>
                                            <p:tav tm="100000">
                                              <p:val>
                                                <p:strVal val="#ppt_y"/>
                                              </p:val>
                                            </p:tav>
                                          </p:tavLst>
                                        </p:anim>
                                      </p:childTnLst>
                                    </p:cTn>
                                  </p:par>
                                </p:childTnLst>
                              </p:cTn>
                            </p:par>
                            <p:par>
                              <p:cTn id="37" fill="hold">
                                <p:stCondLst>
                                  <p:cond delay="2100"/>
                                </p:stCondLst>
                                <p:childTnLst>
                                  <p:par>
                                    <p:cTn id="38" presetID="22" presetClass="entr" presetSubtype="2"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wipe(right)">
                                          <p:cBhvr>
                                            <p:cTn id="40" dur="500"/>
                                            <p:tgtEl>
                                              <p:spTgt spid="27"/>
                                            </p:tgtEl>
                                          </p:cBhvr>
                                        </p:animEffect>
                                      </p:childTnLst>
                                    </p:cTn>
                                  </p:par>
                                  <p:par>
                                    <p:cTn id="41" presetID="2" presetClass="entr" presetSubtype="8" fill="hold" grpId="0" nodeType="withEffect">
                                      <p:stCondLst>
                                        <p:cond delay="3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300" fill="hold"/>
                                            <p:tgtEl>
                                              <p:spTgt spid="23"/>
                                            </p:tgtEl>
                                            <p:attrNameLst>
                                              <p:attrName>ppt_x</p:attrName>
                                            </p:attrNameLst>
                                          </p:cBhvr>
                                          <p:tavLst>
                                            <p:tav tm="0">
                                              <p:val>
                                                <p:strVal val="0-#ppt_w/2"/>
                                              </p:val>
                                            </p:tav>
                                            <p:tav tm="100000">
                                              <p:val>
                                                <p:strVal val="#ppt_x"/>
                                              </p:val>
                                            </p:tav>
                                          </p:tavLst>
                                        </p:anim>
                                        <p:anim calcmode="lin" valueType="num">
                                          <p:cBhvr additive="base">
                                            <p:cTn id="44" dur="300" fill="hold"/>
                                            <p:tgtEl>
                                              <p:spTgt spid="23"/>
                                            </p:tgtEl>
                                            <p:attrNameLst>
                                              <p:attrName>ppt_y</p:attrName>
                                            </p:attrNameLst>
                                          </p:cBhvr>
                                          <p:tavLst>
                                            <p:tav tm="0">
                                              <p:val>
                                                <p:strVal val="#ppt_y"/>
                                              </p:val>
                                            </p:tav>
                                            <p:tav tm="100000">
                                              <p:val>
                                                <p:strVal val="#ppt_y"/>
                                              </p:val>
                                            </p:tav>
                                          </p:tavLst>
                                        </p:anim>
                                      </p:childTnLst>
                                    </p:cTn>
                                  </p:par>
                                </p:childTnLst>
                              </p:cTn>
                            </p:par>
                            <p:par>
                              <p:cTn id="45" fill="hold">
                                <p:stCondLst>
                                  <p:cond delay="2700"/>
                                </p:stCondLst>
                                <p:childTnLst>
                                  <p:par>
                                    <p:cTn id="46" presetID="22" presetClass="entr" presetSubtype="2" fill="hold"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right)">
                                          <p:cBhvr>
                                            <p:cTn id="48" dur="500"/>
                                            <p:tgtEl>
                                              <p:spTgt spid="28"/>
                                            </p:tgtEl>
                                          </p:cBhvr>
                                        </p:animEffect>
                                      </p:childTnLst>
                                    </p:cTn>
                                  </p:par>
                                  <p:par>
                                    <p:cTn id="49" presetID="2" presetClass="entr" presetSubtype="8" fill="hold" grpId="0" nodeType="withEffect">
                                      <p:stCondLst>
                                        <p:cond delay="30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300" fill="hold"/>
                                            <p:tgtEl>
                                              <p:spTgt spid="24"/>
                                            </p:tgtEl>
                                            <p:attrNameLst>
                                              <p:attrName>ppt_x</p:attrName>
                                            </p:attrNameLst>
                                          </p:cBhvr>
                                          <p:tavLst>
                                            <p:tav tm="0">
                                              <p:val>
                                                <p:strVal val="0-#ppt_w/2"/>
                                              </p:val>
                                            </p:tav>
                                            <p:tav tm="100000">
                                              <p:val>
                                                <p:strVal val="#ppt_x"/>
                                              </p:val>
                                            </p:tav>
                                          </p:tavLst>
                                        </p:anim>
                                        <p:anim calcmode="lin" valueType="num">
                                          <p:cBhvr additive="base">
                                            <p:cTn id="52" dur="3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3300"/>
                                </p:stCondLst>
                                <p:childTnLst>
                                  <p:par>
                                    <p:cTn id="54" presetID="22" presetClass="entr" presetSubtype="2" fill="hold"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right)">
                                          <p:cBhvr>
                                            <p:cTn id="56" dur="500"/>
                                            <p:tgtEl>
                                              <p:spTgt spid="29"/>
                                            </p:tgtEl>
                                          </p:cBhvr>
                                        </p:animEffect>
                                      </p:childTnLst>
                                    </p:cTn>
                                  </p:par>
                                  <p:par>
                                    <p:cTn id="57" presetID="2" presetClass="entr" presetSubtype="8" fill="hold" grpId="0" nodeType="withEffect">
                                      <p:stCondLst>
                                        <p:cond delay="300"/>
                                      </p:stCondLst>
                                      <p:childTnLst>
                                        <p:set>
                                          <p:cBhvr>
                                            <p:cTn id="58" dur="1" fill="hold">
                                              <p:stCondLst>
                                                <p:cond delay="0"/>
                                              </p:stCondLst>
                                            </p:cTn>
                                            <p:tgtEl>
                                              <p:spTgt spid="25"/>
                                            </p:tgtEl>
                                            <p:attrNameLst>
                                              <p:attrName>style.visibility</p:attrName>
                                            </p:attrNameLst>
                                          </p:cBhvr>
                                          <p:to>
                                            <p:strVal val="visible"/>
                                          </p:to>
                                        </p:set>
                                        <p:anim calcmode="lin" valueType="num">
                                          <p:cBhvr additive="base">
                                            <p:cTn id="59" dur="300" fill="hold"/>
                                            <p:tgtEl>
                                              <p:spTgt spid="25"/>
                                            </p:tgtEl>
                                            <p:attrNameLst>
                                              <p:attrName>ppt_x</p:attrName>
                                            </p:attrNameLst>
                                          </p:cBhvr>
                                          <p:tavLst>
                                            <p:tav tm="0">
                                              <p:val>
                                                <p:strVal val="0-#ppt_w/2"/>
                                              </p:val>
                                            </p:tav>
                                            <p:tav tm="100000">
                                              <p:val>
                                                <p:strVal val="#ppt_x"/>
                                              </p:val>
                                            </p:tav>
                                          </p:tavLst>
                                        </p:anim>
                                        <p:anim calcmode="lin" valueType="num">
                                          <p:cBhvr additive="base">
                                            <p:cTn id="60" dur="3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2" grpId="0"/>
          <p:bldP spid="23" grpId="0"/>
          <p:bldP spid="24" grpId="0"/>
          <p:bldP spid="25"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任意多边形 4"/>
          <p:cNvSpPr>
            <a:spLocks/>
          </p:cNvSpPr>
          <p:nvPr/>
        </p:nvSpPr>
        <p:spPr bwMode="auto">
          <a:xfrm>
            <a:off x="831905" y="2324734"/>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00CCCC"/>
          </a:solidFill>
          <a:ln w="25400" cap="flat" cmpd="sng">
            <a:solidFill>
              <a:srgbClr val="404040"/>
            </a:solidFill>
            <a:bevel/>
            <a:headEnd type="oval" w="med" len="med"/>
            <a:tailEnd type="oval" w="med" len="med"/>
          </a:ln>
        </p:spPr>
        <p:txBody>
          <a:bodyPr anchor="ctr"/>
          <a:lstStyle/>
          <a:p>
            <a:endParaRPr lang="zh-CN" altLang="en-US" sz="1180"/>
          </a:p>
        </p:txBody>
      </p:sp>
      <p:grpSp>
        <p:nvGrpSpPr>
          <p:cNvPr id="16" name="组合 5"/>
          <p:cNvGrpSpPr>
            <a:grpSpLocks/>
          </p:cNvGrpSpPr>
          <p:nvPr/>
        </p:nvGrpSpPr>
        <p:grpSpPr bwMode="auto">
          <a:xfrm>
            <a:off x="1246026" y="1690460"/>
            <a:ext cx="1330426" cy="2814363"/>
            <a:chOff x="0" y="0"/>
            <a:chExt cx="1774825" cy="3754438"/>
          </a:xfrm>
          <a:solidFill>
            <a:srgbClr val="404040"/>
          </a:solidFill>
        </p:grpSpPr>
        <p:sp>
          <p:nvSpPr>
            <p:cNvPr id="17"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18"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574"/>
            </a:p>
          </p:txBody>
        </p:sp>
        <p:sp>
          <p:nvSpPr>
            <p:cNvPr id="19"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20" name="组合 9"/>
          <p:cNvGrpSpPr>
            <a:grpSpLocks/>
          </p:cNvGrpSpPr>
          <p:nvPr/>
        </p:nvGrpSpPr>
        <p:grpSpPr bwMode="auto">
          <a:xfrm>
            <a:off x="2858483" y="1690460"/>
            <a:ext cx="1330426" cy="2814363"/>
            <a:chOff x="0" y="0"/>
            <a:chExt cx="1774825" cy="3754438"/>
          </a:xfrm>
          <a:solidFill>
            <a:srgbClr val="404040"/>
          </a:solidFill>
        </p:grpSpPr>
        <p:sp>
          <p:nvSpPr>
            <p:cNvPr id="21"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2"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574"/>
            </a:p>
          </p:txBody>
        </p:sp>
        <p:sp>
          <p:nvSpPr>
            <p:cNvPr id="23"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dirty="0"/>
            </a:p>
          </p:txBody>
        </p:sp>
      </p:grpSp>
      <p:grpSp>
        <p:nvGrpSpPr>
          <p:cNvPr id="24" name="组合 13"/>
          <p:cNvGrpSpPr>
            <a:grpSpLocks/>
          </p:cNvGrpSpPr>
          <p:nvPr/>
        </p:nvGrpSpPr>
        <p:grpSpPr bwMode="auto">
          <a:xfrm>
            <a:off x="4455470" y="1690460"/>
            <a:ext cx="1331616" cy="2814363"/>
            <a:chOff x="0" y="0"/>
            <a:chExt cx="1776413" cy="3754438"/>
          </a:xfrm>
          <a:solidFill>
            <a:srgbClr val="404040"/>
          </a:solidFill>
        </p:grpSpPr>
        <p:sp>
          <p:nvSpPr>
            <p:cNvPr id="25"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26"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574"/>
            </a:p>
          </p:txBody>
        </p:sp>
        <p:sp>
          <p:nvSpPr>
            <p:cNvPr id="27"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grpSp>
        <p:nvGrpSpPr>
          <p:cNvPr id="28" name="组合 17"/>
          <p:cNvGrpSpPr>
            <a:grpSpLocks/>
          </p:cNvGrpSpPr>
          <p:nvPr/>
        </p:nvGrpSpPr>
        <p:grpSpPr bwMode="auto">
          <a:xfrm>
            <a:off x="6053647" y="1690460"/>
            <a:ext cx="1330426" cy="2814363"/>
            <a:chOff x="0" y="0"/>
            <a:chExt cx="1774825" cy="3754438"/>
          </a:xfrm>
          <a:solidFill>
            <a:srgbClr val="404040"/>
          </a:solidFill>
        </p:grpSpPr>
        <p:sp>
          <p:nvSpPr>
            <p:cNvPr id="29"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974">
                <a:solidFill>
                  <a:srgbClr val="FFFFFF"/>
                </a:solidFill>
                <a:latin typeface="Calibri" panose="020F0502020204030204" pitchFamily="34" charset="0"/>
                <a:sym typeface="Calibri" panose="020F0502020204030204" pitchFamily="34" charset="0"/>
              </a:endParaRPr>
            </a:p>
          </p:txBody>
        </p:sp>
        <p:sp>
          <p:nvSpPr>
            <p:cNvPr id="30"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799" b="1">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574"/>
            </a:p>
          </p:txBody>
        </p:sp>
        <p:sp>
          <p:nvSpPr>
            <p:cNvPr id="31"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199">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574"/>
            </a:p>
          </p:txBody>
        </p:sp>
      </p:grpSp>
    </p:spTree>
    <p:extLst>
      <p:ext uri="{BB962C8B-B14F-4D97-AF65-F5344CB8AC3E}">
        <p14:creationId xmlns:p14="http://schemas.microsoft.com/office/powerpoint/2010/main" val="140515888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p:cTn id="28" dur="500" fill="hold"/>
                                        <p:tgtEl>
                                          <p:spTgt spid="15"/>
                                        </p:tgtEl>
                                        <p:attrNameLst>
                                          <p:attrName>ppt_x</p:attrName>
                                        </p:attrNameLst>
                                      </p:cBhvr>
                                      <p:tavLst>
                                        <p:tav tm="0">
                                          <p:val>
                                            <p:strVal val="0-#ppt_w/2"/>
                                          </p:val>
                                        </p:tav>
                                        <p:tav tm="100000">
                                          <p:val>
                                            <p:strVal val="#ppt_x"/>
                                          </p:val>
                                        </p:tav>
                                      </p:tavLst>
                                    </p:anim>
                                    <p:anim calcmode="lin" valueType="num">
                                      <p:cBhvr>
                                        <p:cTn id="29"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p:cTn id="34" dur="1000" fill="hold"/>
                                        <p:tgtEl>
                                          <p:spTgt spid="16"/>
                                        </p:tgtEl>
                                        <p:attrNameLst>
                                          <p:attrName>ppt_x</p:attrName>
                                        </p:attrNameLst>
                                      </p:cBhvr>
                                      <p:tavLst>
                                        <p:tav tm="0">
                                          <p:val>
                                            <p:strVal val="0-#ppt_w/2"/>
                                          </p:val>
                                        </p:tav>
                                        <p:tav tm="100000">
                                          <p:val>
                                            <p:strVal val="#ppt_x"/>
                                          </p:val>
                                        </p:tav>
                                      </p:tavLst>
                                    </p:anim>
                                    <p:anim calcmode="lin" valueType="num">
                                      <p:cBhvr>
                                        <p:cTn id="35" dur="1000" fill="hold"/>
                                        <p:tgtEl>
                                          <p:spTgt spid="16"/>
                                        </p:tgtEl>
                                        <p:attrNameLst>
                                          <p:attrName>ppt_y</p:attrName>
                                        </p:attrNameLst>
                                      </p:cBhvr>
                                      <p:tavLst>
                                        <p:tav tm="0">
                                          <p:val>
                                            <p:strVal val="#ppt_y"/>
                                          </p:val>
                                        </p:tav>
                                        <p:tav tm="100000">
                                          <p:val>
                                            <p:strVal val="#ppt_y"/>
                                          </p:val>
                                        </p:tav>
                                      </p:tavLst>
                                    </p:anim>
                                  </p:childTnLst>
                                </p:cTn>
                              </p:par>
                            </p:childTnLst>
                          </p:cTn>
                        </p:par>
                        <p:par>
                          <p:cTn id="36" fill="hold">
                            <p:stCondLst>
                              <p:cond delay="1000"/>
                            </p:stCondLst>
                            <p:childTnLst>
                              <p:par>
                                <p:cTn id="37" presetID="2" presetClass="entr" presetSubtype="8" fill="hold"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1000" fill="hold"/>
                                        <p:tgtEl>
                                          <p:spTgt spid="20"/>
                                        </p:tgtEl>
                                        <p:attrNameLst>
                                          <p:attrName>ppt_x</p:attrName>
                                        </p:attrNameLst>
                                      </p:cBhvr>
                                      <p:tavLst>
                                        <p:tav tm="0">
                                          <p:val>
                                            <p:strVal val="0-#ppt_w/2"/>
                                          </p:val>
                                        </p:tav>
                                        <p:tav tm="100000">
                                          <p:val>
                                            <p:strVal val="#ppt_x"/>
                                          </p:val>
                                        </p:tav>
                                      </p:tavLst>
                                    </p:anim>
                                    <p:anim calcmode="lin" valueType="num">
                                      <p:cBhvr>
                                        <p:cTn id="40" dur="1000" fill="hold"/>
                                        <p:tgtEl>
                                          <p:spTgt spid="20"/>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 presetClass="entr" presetSubtype="8"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1000" fill="hold"/>
                                        <p:tgtEl>
                                          <p:spTgt spid="24"/>
                                        </p:tgtEl>
                                        <p:attrNameLst>
                                          <p:attrName>ppt_x</p:attrName>
                                        </p:attrNameLst>
                                      </p:cBhvr>
                                      <p:tavLst>
                                        <p:tav tm="0">
                                          <p:val>
                                            <p:strVal val="0-#ppt_w/2"/>
                                          </p:val>
                                        </p:tav>
                                        <p:tav tm="100000">
                                          <p:val>
                                            <p:strVal val="#ppt_x"/>
                                          </p:val>
                                        </p:tav>
                                      </p:tavLst>
                                    </p:anim>
                                    <p:anim calcmode="lin" valueType="num">
                                      <p:cBhvr>
                                        <p:cTn id="45" dur="1000" fill="hold"/>
                                        <p:tgtEl>
                                          <p:spTgt spid="24"/>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28"/>
                                        </p:tgtEl>
                                        <p:attrNameLst>
                                          <p:attrName>style.visibility</p:attrName>
                                        </p:attrNameLst>
                                      </p:cBhvr>
                                      <p:to>
                                        <p:strVal val="visible"/>
                                      </p:to>
                                    </p:set>
                                    <p:anim calcmode="lin" valueType="num">
                                      <p:cBhvr>
                                        <p:cTn id="49" dur="1000" fill="hold"/>
                                        <p:tgtEl>
                                          <p:spTgt spid="28"/>
                                        </p:tgtEl>
                                        <p:attrNameLst>
                                          <p:attrName>ppt_x</p:attrName>
                                        </p:attrNameLst>
                                      </p:cBhvr>
                                      <p:tavLst>
                                        <p:tav tm="0">
                                          <p:val>
                                            <p:strVal val="0-#ppt_w/2"/>
                                          </p:val>
                                        </p:tav>
                                        <p:tav tm="100000">
                                          <p:val>
                                            <p:strVal val="#ppt_x"/>
                                          </p:val>
                                        </p:tav>
                                      </p:tavLst>
                                    </p:anim>
                                    <p:anim calcmode="lin" valueType="num">
                                      <p:cBhvr>
                                        <p:cTn id="50" dur="10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Group 2"/>
          <p:cNvGrpSpPr>
            <a:grpSpLocks noChangeAspect="1"/>
          </p:cNvGrpSpPr>
          <p:nvPr/>
        </p:nvGrpSpPr>
        <p:grpSpPr>
          <a:xfrm>
            <a:off x="1957431" y="2182501"/>
            <a:ext cx="4686300" cy="1943100"/>
            <a:chOff x="3962400" y="3409950"/>
            <a:chExt cx="3124200" cy="1295400"/>
          </a:xfrm>
          <a:solidFill>
            <a:schemeClr val="tx1">
              <a:lumMod val="85000"/>
              <a:lumOff val="15000"/>
            </a:schemeClr>
          </a:solidFill>
          <a:effectLst>
            <a:outerShdw blurRad="76200" dir="18900000" sy="23000" kx="-1200000" algn="bl" rotWithShape="0">
              <a:prstClr val="black">
                <a:alpha val="20000"/>
              </a:prstClr>
            </a:outerShdw>
          </a:effectLst>
        </p:grpSpPr>
        <p:sp>
          <p:nvSpPr>
            <p:cNvPr id="16" name="Freeform 208"/>
            <p:cNvSpPr>
              <a:spLocks/>
            </p:cNvSpPr>
            <p:nvPr/>
          </p:nvSpPr>
          <p:spPr bwMode="auto">
            <a:xfrm>
              <a:off x="3981382" y="3824784"/>
              <a:ext cx="3082442" cy="880566"/>
            </a:xfrm>
            <a:custGeom>
              <a:avLst/>
              <a:gdLst/>
              <a:ahLst/>
              <a:cxnLst>
                <a:cxn ang="0">
                  <a:pos x="817" y="22"/>
                </a:cxn>
                <a:cxn ang="0">
                  <a:pos x="817" y="25"/>
                </a:cxn>
                <a:cxn ang="0">
                  <a:pos x="816" y="28"/>
                </a:cxn>
                <a:cxn ang="0">
                  <a:pos x="815" y="31"/>
                </a:cxn>
                <a:cxn ang="0">
                  <a:pos x="813" y="34"/>
                </a:cxn>
                <a:cxn ang="0">
                  <a:pos x="811" y="36"/>
                </a:cxn>
                <a:cxn ang="0">
                  <a:pos x="807" y="40"/>
                </a:cxn>
                <a:cxn ang="0">
                  <a:pos x="803" y="43"/>
                </a:cxn>
                <a:cxn ang="0">
                  <a:pos x="317" y="326"/>
                </a:cxn>
                <a:cxn ang="0">
                  <a:pos x="298" y="336"/>
                </a:cxn>
                <a:cxn ang="0">
                  <a:pos x="292" y="338"/>
                </a:cxn>
                <a:cxn ang="0">
                  <a:pos x="284" y="340"/>
                </a:cxn>
                <a:cxn ang="0">
                  <a:pos x="276" y="341"/>
                </a:cxn>
                <a:cxn ang="0">
                  <a:pos x="271" y="342"/>
                </a:cxn>
                <a:cxn ang="0">
                  <a:pos x="269" y="342"/>
                </a:cxn>
                <a:cxn ang="0">
                  <a:pos x="266" y="342"/>
                </a:cxn>
                <a:cxn ang="0">
                  <a:pos x="265" y="342"/>
                </a:cxn>
                <a:cxn ang="0">
                  <a:pos x="263" y="342"/>
                </a:cxn>
                <a:cxn ang="0">
                  <a:pos x="258" y="341"/>
                </a:cxn>
                <a:cxn ang="0">
                  <a:pos x="253" y="341"/>
                </a:cxn>
                <a:cxn ang="0">
                  <a:pos x="248" y="340"/>
                </a:cxn>
                <a:cxn ang="0">
                  <a:pos x="243" y="339"/>
                </a:cxn>
                <a:cxn ang="0">
                  <a:pos x="234" y="336"/>
                </a:cxn>
                <a:cxn ang="0">
                  <a:pos x="16" y="210"/>
                </a:cxn>
                <a:cxn ang="0">
                  <a:pos x="16" y="217"/>
                </a:cxn>
                <a:cxn ang="0">
                  <a:pos x="234" y="343"/>
                </a:cxn>
                <a:cxn ang="0">
                  <a:pos x="243" y="346"/>
                </a:cxn>
                <a:cxn ang="0">
                  <a:pos x="248" y="347"/>
                </a:cxn>
                <a:cxn ang="0">
                  <a:pos x="253" y="348"/>
                </a:cxn>
                <a:cxn ang="0">
                  <a:pos x="258" y="349"/>
                </a:cxn>
                <a:cxn ang="0">
                  <a:pos x="263" y="349"/>
                </a:cxn>
                <a:cxn ang="0">
                  <a:pos x="265" y="349"/>
                </a:cxn>
                <a:cxn ang="0">
                  <a:pos x="266" y="349"/>
                </a:cxn>
                <a:cxn ang="0">
                  <a:pos x="269" y="349"/>
                </a:cxn>
                <a:cxn ang="0">
                  <a:pos x="271" y="349"/>
                </a:cxn>
                <a:cxn ang="0">
                  <a:pos x="276" y="349"/>
                </a:cxn>
                <a:cxn ang="0">
                  <a:pos x="284" y="347"/>
                </a:cxn>
                <a:cxn ang="0">
                  <a:pos x="292" y="345"/>
                </a:cxn>
                <a:cxn ang="0">
                  <a:pos x="298" y="343"/>
                </a:cxn>
                <a:cxn ang="0">
                  <a:pos x="317" y="333"/>
                </a:cxn>
                <a:cxn ang="0">
                  <a:pos x="803" y="50"/>
                </a:cxn>
                <a:cxn ang="0">
                  <a:pos x="807" y="47"/>
                </a:cxn>
                <a:cxn ang="0">
                  <a:pos x="811" y="43"/>
                </a:cxn>
                <a:cxn ang="0">
                  <a:pos x="813" y="41"/>
                </a:cxn>
                <a:cxn ang="0">
                  <a:pos x="815" y="38"/>
                </a:cxn>
                <a:cxn ang="0">
                  <a:pos x="816" y="35"/>
                </a:cxn>
                <a:cxn ang="0">
                  <a:pos x="817" y="32"/>
                </a:cxn>
                <a:cxn ang="0">
                  <a:pos x="817" y="29"/>
                </a:cxn>
              </a:cxnLst>
              <a:rect l="0" t="0" r="r" b="b"/>
              <a:pathLst>
                <a:path w="817" h="349">
                  <a:moveTo>
                    <a:pt x="817" y="0"/>
                  </a:moveTo>
                  <a:cubicBezTo>
                    <a:pt x="817" y="0"/>
                    <a:pt x="817" y="1"/>
                    <a:pt x="817" y="1"/>
                  </a:cubicBezTo>
                  <a:cubicBezTo>
                    <a:pt x="817" y="8"/>
                    <a:pt x="817" y="15"/>
                    <a:pt x="817" y="22"/>
                  </a:cubicBezTo>
                  <a:cubicBezTo>
                    <a:pt x="817" y="22"/>
                    <a:pt x="817" y="22"/>
                    <a:pt x="817" y="22"/>
                  </a:cubicBezTo>
                  <a:cubicBezTo>
                    <a:pt x="817" y="23"/>
                    <a:pt x="817" y="23"/>
                    <a:pt x="817" y="24"/>
                  </a:cubicBezTo>
                  <a:cubicBezTo>
                    <a:pt x="817" y="24"/>
                    <a:pt x="817" y="25"/>
                    <a:pt x="817" y="25"/>
                  </a:cubicBezTo>
                  <a:cubicBezTo>
                    <a:pt x="817" y="26"/>
                    <a:pt x="817" y="26"/>
                    <a:pt x="817" y="26"/>
                  </a:cubicBezTo>
                  <a:cubicBezTo>
                    <a:pt x="817" y="27"/>
                    <a:pt x="817" y="27"/>
                    <a:pt x="817" y="27"/>
                  </a:cubicBezTo>
                  <a:cubicBezTo>
                    <a:pt x="817" y="27"/>
                    <a:pt x="816" y="28"/>
                    <a:pt x="816" y="28"/>
                  </a:cubicBezTo>
                  <a:cubicBezTo>
                    <a:pt x="816" y="29"/>
                    <a:pt x="816" y="29"/>
                    <a:pt x="816" y="29"/>
                  </a:cubicBezTo>
                  <a:cubicBezTo>
                    <a:pt x="816" y="30"/>
                    <a:pt x="816" y="30"/>
                    <a:pt x="816" y="30"/>
                  </a:cubicBezTo>
                  <a:cubicBezTo>
                    <a:pt x="816" y="30"/>
                    <a:pt x="815" y="31"/>
                    <a:pt x="815" y="31"/>
                  </a:cubicBezTo>
                  <a:cubicBezTo>
                    <a:pt x="815" y="32"/>
                    <a:pt x="815" y="32"/>
                    <a:pt x="815" y="32"/>
                  </a:cubicBezTo>
                  <a:cubicBezTo>
                    <a:pt x="814" y="32"/>
                    <a:pt x="814" y="32"/>
                    <a:pt x="814" y="32"/>
                  </a:cubicBezTo>
                  <a:cubicBezTo>
                    <a:pt x="814" y="33"/>
                    <a:pt x="813" y="34"/>
                    <a:pt x="813" y="34"/>
                  </a:cubicBezTo>
                  <a:cubicBezTo>
                    <a:pt x="813" y="35"/>
                    <a:pt x="813" y="35"/>
                    <a:pt x="813" y="35"/>
                  </a:cubicBezTo>
                  <a:cubicBezTo>
                    <a:pt x="812" y="35"/>
                    <a:pt x="812" y="36"/>
                    <a:pt x="812" y="36"/>
                  </a:cubicBezTo>
                  <a:cubicBezTo>
                    <a:pt x="811" y="36"/>
                    <a:pt x="811" y="36"/>
                    <a:pt x="811" y="36"/>
                  </a:cubicBezTo>
                  <a:cubicBezTo>
                    <a:pt x="811" y="37"/>
                    <a:pt x="810" y="38"/>
                    <a:pt x="809" y="38"/>
                  </a:cubicBezTo>
                  <a:cubicBezTo>
                    <a:pt x="809" y="39"/>
                    <a:pt x="809" y="39"/>
                    <a:pt x="809" y="39"/>
                  </a:cubicBezTo>
                  <a:cubicBezTo>
                    <a:pt x="809" y="39"/>
                    <a:pt x="808" y="39"/>
                    <a:pt x="807" y="40"/>
                  </a:cubicBezTo>
                  <a:cubicBezTo>
                    <a:pt x="807" y="40"/>
                    <a:pt x="806" y="41"/>
                    <a:pt x="806" y="41"/>
                  </a:cubicBezTo>
                  <a:cubicBezTo>
                    <a:pt x="805" y="41"/>
                    <a:pt x="805" y="42"/>
                    <a:pt x="804" y="42"/>
                  </a:cubicBezTo>
                  <a:cubicBezTo>
                    <a:pt x="804" y="43"/>
                    <a:pt x="803" y="43"/>
                    <a:pt x="803" y="43"/>
                  </a:cubicBezTo>
                  <a:cubicBezTo>
                    <a:pt x="802" y="44"/>
                    <a:pt x="802" y="44"/>
                    <a:pt x="802" y="44"/>
                  </a:cubicBezTo>
                  <a:cubicBezTo>
                    <a:pt x="777" y="58"/>
                    <a:pt x="777" y="58"/>
                    <a:pt x="777" y="58"/>
                  </a:cubicBezTo>
                  <a:cubicBezTo>
                    <a:pt x="317" y="326"/>
                    <a:pt x="317" y="326"/>
                    <a:pt x="317" y="326"/>
                  </a:cubicBezTo>
                  <a:cubicBezTo>
                    <a:pt x="304" y="333"/>
                    <a:pt x="304" y="333"/>
                    <a:pt x="304" y="333"/>
                  </a:cubicBezTo>
                  <a:cubicBezTo>
                    <a:pt x="303" y="334"/>
                    <a:pt x="301" y="335"/>
                    <a:pt x="299" y="335"/>
                  </a:cubicBezTo>
                  <a:cubicBezTo>
                    <a:pt x="299" y="336"/>
                    <a:pt x="298" y="336"/>
                    <a:pt x="298" y="336"/>
                  </a:cubicBezTo>
                  <a:cubicBezTo>
                    <a:pt x="296" y="337"/>
                    <a:pt x="295" y="337"/>
                    <a:pt x="293" y="338"/>
                  </a:cubicBezTo>
                  <a:cubicBezTo>
                    <a:pt x="293" y="338"/>
                    <a:pt x="293" y="338"/>
                    <a:pt x="293" y="338"/>
                  </a:cubicBezTo>
                  <a:cubicBezTo>
                    <a:pt x="292" y="338"/>
                    <a:pt x="292" y="338"/>
                    <a:pt x="292" y="338"/>
                  </a:cubicBezTo>
                  <a:cubicBezTo>
                    <a:pt x="291" y="339"/>
                    <a:pt x="290" y="339"/>
                    <a:pt x="289" y="339"/>
                  </a:cubicBezTo>
                  <a:cubicBezTo>
                    <a:pt x="289" y="339"/>
                    <a:pt x="288" y="339"/>
                    <a:pt x="287" y="340"/>
                  </a:cubicBezTo>
                  <a:cubicBezTo>
                    <a:pt x="286" y="340"/>
                    <a:pt x="285" y="340"/>
                    <a:pt x="284" y="340"/>
                  </a:cubicBezTo>
                  <a:cubicBezTo>
                    <a:pt x="284" y="340"/>
                    <a:pt x="283" y="340"/>
                    <a:pt x="283" y="341"/>
                  </a:cubicBezTo>
                  <a:cubicBezTo>
                    <a:pt x="282" y="341"/>
                    <a:pt x="282" y="341"/>
                    <a:pt x="282" y="341"/>
                  </a:cubicBezTo>
                  <a:cubicBezTo>
                    <a:pt x="280" y="341"/>
                    <a:pt x="278" y="341"/>
                    <a:pt x="276" y="341"/>
                  </a:cubicBezTo>
                  <a:cubicBezTo>
                    <a:pt x="276" y="341"/>
                    <a:pt x="276" y="341"/>
                    <a:pt x="276" y="341"/>
                  </a:cubicBezTo>
                  <a:cubicBezTo>
                    <a:pt x="275" y="342"/>
                    <a:pt x="275" y="342"/>
                    <a:pt x="274" y="342"/>
                  </a:cubicBezTo>
                  <a:cubicBezTo>
                    <a:pt x="273" y="342"/>
                    <a:pt x="272" y="342"/>
                    <a:pt x="271" y="342"/>
                  </a:cubicBezTo>
                  <a:cubicBezTo>
                    <a:pt x="270" y="342"/>
                    <a:pt x="270" y="342"/>
                    <a:pt x="270" y="342"/>
                  </a:cubicBezTo>
                  <a:cubicBezTo>
                    <a:pt x="270" y="342"/>
                    <a:pt x="269" y="342"/>
                    <a:pt x="269" y="342"/>
                  </a:cubicBezTo>
                  <a:cubicBezTo>
                    <a:pt x="269" y="342"/>
                    <a:pt x="269" y="342"/>
                    <a:pt x="269" y="342"/>
                  </a:cubicBezTo>
                  <a:cubicBezTo>
                    <a:pt x="269" y="342"/>
                    <a:pt x="269" y="342"/>
                    <a:pt x="269" y="342"/>
                  </a:cubicBezTo>
                  <a:cubicBezTo>
                    <a:pt x="269" y="342"/>
                    <a:pt x="268" y="342"/>
                    <a:pt x="268" y="342"/>
                  </a:cubicBezTo>
                  <a:cubicBezTo>
                    <a:pt x="268" y="342"/>
                    <a:pt x="267" y="342"/>
                    <a:pt x="266" y="342"/>
                  </a:cubicBezTo>
                  <a:cubicBezTo>
                    <a:pt x="266" y="342"/>
                    <a:pt x="266" y="342"/>
                    <a:pt x="265" y="342"/>
                  </a:cubicBezTo>
                  <a:cubicBezTo>
                    <a:pt x="265" y="342"/>
                    <a:pt x="265" y="342"/>
                    <a:pt x="265" y="342"/>
                  </a:cubicBezTo>
                  <a:cubicBezTo>
                    <a:pt x="265" y="342"/>
                    <a:pt x="265" y="342"/>
                    <a:pt x="265" y="342"/>
                  </a:cubicBezTo>
                  <a:cubicBezTo>
                    <a:pt x="265" y="342"/>
                    <a:pt x="265" y="342"/>
                    <a:pt x="264" y="342"/>
                  </a:cubicBezTo>
                  <a:cubicBezTo>
                    <a:pt x="264" y="342"/>
                    <a:pt x="264" y="342"/>
                    <a:pt x="264" y="342"/>
                  </a:cubicBezTo>
                  <a:cubicBezTo>
                    <a:pt x="264" y="342"/>
                    <a:pt x="263" y="342"/>
                    <a:pt x="263" y="342"/>
                  </a:cubicBezTo>
                  <a:cubicBezTo>
                    <a:pt x="262" y="342"/>
                    <a:pt x="261" y="342"/>
                    <a:pt x="260" y="342"/>
                  </a:cubicBezTo>
                  <a:cubicBezTo>
                    <a:pt x="260" y="342"/>
                    <a:pt x="259" y="342"/>
                    <a:pt x="259" y="342"/>
                  </a:cubicBezTo>
                  <a:cubicBezTo>
                    <a:pt x="259" y="342"/>
                    <a:pt x="258" y="342"/>
                    <a:pt x="258" y="341"/>
                  </a:cubicBezTo>
                  <a:cubicBezTo>
                    <a:pt x="257" y="341"/>
                    <a:pt x="256" y="341"/>
                    <a:pt x="255" y="341"/>
                  </a:cubicBezTo>
                  <a:cubicBezTo>
                    <a:pt x="255" y="341"/>
                    <a:pt x="254" y="341"/>
                    <a:pt x="254" y="341"/>
                  </a:cubicBezTo>
                  <a:cubicBezTo>
                    <a:pt x="254" y="341"/>
                    <a:pt x="253" y="341"/>
                    <a:pt x="253" y="341"/>
                  </a:cubicBezTo>
                  <a:cubicBezTo>
                    <a:pt x="252" y="341"/>
                    <a:pt x="251" y="341"/>
                    <a:pt x="250" y="340"/>
                  </a:cubicBezTo>
                  <a:cubicBezTo>
                    <a:pt x="250" y="340"/>
                    <a:pt x="249" y="340"/>
                    <a:pt x="249" y="340"/>
                  </a:cubicBezTo>
                  <a:cubicBezTo>
                    <a:pt x="248" y="340"/>
                    <a:pt x="248" y="340"/>
                    <a:pt x="248" y="340"/>
                  </a:cubicBezTo>
                  <a:cubicBezTo>
                    <a:pt x="247" y="340"/>
                    <a:pt x="246" y="339"/>
                    <a:pt x="244" y="339"/>
                  </a:cubicBezTo>
                  <a:cubicBezTo>
                    <a:pt x="244" y="339"/>
                    <a:pt x="244" y="339"/>
                    <a:pt x="243" y="339"/>
                  </a:cubicBezTo>
                  <a:cubicBezTo>
                    <a:pt x="243" y="339"/>
                    <a:pt x="243" y="339"/>
                    <a:pt x="243" y="339"/>
                  </a:cubicBezTo>
                  <a:cubicBezTo>
                    <a:pt x="241" y="338"/>
                    <a:pt x="239" y="337"/>
                    <a:pt x="237" y="337"/>
                  </a:cubicBezTo>
                  <a:cubicBezTo>
                    <a:pt x="237" y="337"/>
                    <a:pt x="237" y="337"/>
                    <a:pt x="237" y="337"/>
                  </a:cubicBezTo>
                  <a:cubicBezTo>
                    <a:pt x="236" y="336"/>
                    <a:pt x="235" y="336"/>
                    <a:pt x="234" y="336"/>
                  </a:cubicBezTo>
                  <a:cubicBezTo>
                    <a:pt x="234" y="335"/>
                    <a:pt x="233" y="335"/>
                    <a:pt x="233" y="335"/>
                  </a:cubicBezTo>
                  <a:cubicBezTo>
                    <a:pt x="232" y="334"/>
                    <a:pt x="230" y="334"/>
                    <a:pt x="229" y="333"/>
                  </a:cubicBezTo>
                  <a:cubicBezTo>
                    <a:pt x="16" y="210"/>
                    <a:pt x="16" y="210"/>
                    <a:pt x="16" y="210"/>
                  </a:cubicBezTo>
                  <a:cubicBezTo>
                    <a:pt x="6" y="204"/>
                    <a:pt x="1" y="197"/>
                    <a:pt x="1" y="189"/>
                  </a:cubicBezTo>
                  <a:cubicBezTo>
                    <a:pt x="1" y="195"/>
                    <a:pt x="1" y="195"/>
                    <a:pt x="1" y="195"/>
                  </a:cubicBezTo>
                  <a:cubicBezTo>
                    <a:pt x="0" y="203"/>
                    <a:pt x="6" y="211"/>
                    <a:pt x="16" y="217"/>
                  </a:cubicBezTo>
                  <a:cubicBezTo>
                    <a:pt x="229" y="340"/>
                    <a:pt x="229" y="340"/>
                    <a:pt x="229" y="340"/>
                  </a:cubicBezTo>
                  <a:cubicBezTo>
                    <a:pt x="230" y="341"/>
                    <a:pt x="232" y="341"/>
                    <a:pt x="233" y="342"/>
                  </a:cubicBezTo>
                  <a:cubicBezTo>
                    <a:pt x="233" y="342"/>
                    <a:pt x="234" y="342"/>
                    <a:pt x="234" y="343"/>
                  </a:cubicBezTo>
                  <a:cubicBezTo>
                    <a:pt x="235" y="343"/>
                    <a:pt x="236" y="343"/>
                    <a:pt x="237" y="344"/>
                  </a:cubicBezTo>
                  <a:cubicBezTo>
                    <a:pt x="237" y="344"/>
                    <a:pt x="237" y="344"/>
                    <a:pt x="237" y="344"/>
                  </a:cubicBezTo>
                  <a:cubicBezTo>
                    <a:pt x="239" y="345"/>
                    <a:pt x="241" y="345"/>
                    <a:pt x="243" y="346"/>
                  </a:cubicBezTo>
                  <a:cubicBezTo>
                    <a:pt x="243" y="346"/>
                    <a:pt x="243" y="346"/>
                    <a:pt x="243" y="346"/>
                  </a:cubicBezTo>
                  <a:cubicBezTo>
                    <a:pt x="244" y="346"/>
                    <a:pt x="244" y="346"/>
                    <a:pt x="244" y="346"/>
                  </a:cubicBezTo>
                  <a:cubicBezTo>
                    <a:pt x="246" y="346"/>
                    <a:pt x="247" y="347"/>
                    <a:pt x="248" y="347"/>
                  </a:cubicBezTo>
                  <a:cubicBezTo>
                    <a:pt x="249" y="347"/>
                    <a:pt x="249" y="347"/>
                    <a:pt x="249" y="347"/>
                  </a:cubicBezTo>
                  <a:cubicBezTo>
                    <a:pt x="249" y="347"/>
                    <a:pt x="250" y="347"/>
                    <a:pt x="250" y="347"/>
                  </a:cubicBezTo>
                  <a:cubicBezTo>
                    <a:pt x="251" y="348"/>
                    <a:pt x="252" y="348"/>
                    <a:pt x="253" y="348"/>
                  </a:cubicBezTo>
                  <a:cubicBezTo>
                    <a:pt x="253" y="348"/>
                    <a:pt x="254" y="348"/>
                    <a:pt x="254" y="348"/>
                  </a:cubicBezTo>
                  <a:cubicBezTo>
                    <a:pt x="254" y="348"/>
                    <a:pt x="255" y="348"/>
                    <a:pt x="255" y="348"/>
                  </a:cubicBezTo>
                  <a:cubicBezTo>
                    <a:pt x="256" y="348"/>
                    <a:pt x="257" y="348"/>
                    <a:pt x="258" y="349"/>
                  </a:cubicBezTo>
                  <a:cubicBezTo>
                    <a:pt x="258" y="349"/>
                    <a:pt x="259" y="349"/>
                    <a:pt x="259" y="349"/>
                  </a:cubicBezTo>
                  <a:cubicBezTo>
                    <a:pt x="259" y="349"/>
                    <a:pt x="260" y="349"/>
                    <a:pt x="260" y="349"/>
                  </a:cubicBezTo>
                  <a:cubicBezTo>
                    <a:pt x="261" y="349"/>
                    <a:pt x="262" y="349"/>
                    <a:pt x="263" y="349"/>
                  </a:cubicBezTo>
                  <a:cubicBezTo>
                    <a:pt x="263" y="349"/>
                    <a:pt x="264" y="349"/>
                    <a:pt x="264" y="349"/>
                  </a:cubicBezTo>
                  <a:cubicBezTo>
                    <a:pt x="264" y="349"/>
                    <a:pt x="264" y="349"/>
                    <a:pt x="265" y="349"/>
                  </a:cubicBezTo>
                  <a:cubicBezTo>
                    <a:pt x="265" y="349"/>
                    <a:pt x="265" y="349"/>
                    <a:pt x="265" y="349"/>
                  </a:cubicBezTo>
                  <a:cubicBezTo>
                    <a:pt x="265" y="349"/>
                    <a:pt x="265" y="349"/>
                    <a:pt x="265" y="349"/>
                  </a:cubicBezTo>
                  <a:cubicBezTo>
                    <a:pt x="265" y="349"/>
                    <a:pt x="265" y="349"/>
                    <a:pt x="265" y="349"/>
                  </a:cubicBezTo>
                  <a:cubicBezTo>
                    <a:pt x="266" y="349"/>
                    <a:pt x="266" y="349"/>
                    <a:pt x="266" y="349"/>
                  </a:cubicBezTo>
                  <a:cubicBezTo>
                    <a:pt x="267" y="349"/>
                    <a:pt x="268" y="349"/>
                    <a:pt x="268" y="349"/>
                  </a:cubicBezTo>
                  <a:cubicBezTo>
                    <a:pt x="268" y="349"/>
                    <a:pt x="269" y="349"/>
                    <a:pt x="269" y="349"/>
                  </a:cubicBezTo>
                  <a:cubicBezTo>
                    <a:pt x="269" y="349"/>
                    <a:pt x="269" y="349"/>
                    <a:pt x="269" y="349"/>
                  </a:cubicBezTo>
                  <a:cubicBezTo>
                    <a:pt x="269" y="349"/>
                    <a:pt x="269" y="349"/>
                    <a:pt x="269" y="349"/>
                  </a:cubicBezTo>
                  <a:cubicBezTo>
                    <a:pt x="269" y="349"/>
                    <a:pt x="270" y="349"/>
                    <a:pt x="270" y="349"/>
                  </a:cubicBezTo>
                  <a:cubicBezTo>
                    <a:pt x="271" y="349"/>
                    <a:pt x="271" y="349"/>
                    <a:pt x="271" y="349"/>
                  </a:cubicBezTo>
                  <a:cubicBezTo>
                    <a:pt x="272" y="349"/>
                    <a:pt x="273" y="349"/>
                    <a:pt x="274" y="349"/>
                  </a:cubicBezTo>
                  <a:cubicBezTo>
                    <a:pt x="275" y="349"/>
                    <a:pt x="275" y="349"/>
                    <a:pt x="276" y="349"/>
                  </a:cubicBezTo>
                  <a:cubicBezTo>
                    <a:pt x="276" y="349"/>
                    <a:pt x="276" y="349"/>
                    <a:pt x="276" y="349"/>
                  </a:cubicBezTo>
                  <a:cubicBezTo>
                    <a:pt x="278" y="348"/>
                    <a:pt x="280" y="348"/>
                    <a:pt x="282" y="348"/>
                  </a:cubicBezTo>
                  <a:cubicBezTo>
                    <a:pt x="283" y="348"/>
                    <a:pt x="283" y="348"/>
                    <a:pt x="283" y="348"/>
                  </a:cubicBezTo>
                  <a:cubicBezTo>
                    <a:pt x="283" y="348"/>
                    <a:pt x="284" y="347"/>
                    <a:pt x="284" y="347"/>
                  </a:cubicBezTo>
                  <a:cubicBezTo>
                    <a:pt x="285" y="347"/>
                    <a:pt x="286" y="347"/>
                    <a:pt x="287" y="347"/>
                  </a:cubicBezTo>
                  <a:cubicBezTo>
                    <a:pt x="288" y="346"/>
                    <a:pt x="289" y="346"/>
                    <a:pt x="289" y="346"/>
                  </a:cubicBezTo>
                  <a:cubicBezTo>
                    <a:pt x="290" y="346"/>
                    <a:pt x="291" y="346"/>
                    <a:pt x="292" y="345"/>
                  </a:cubicBezTo>
                  <a:cubicBezTo>
                    <a:pt x="293" y="345"/>
                    <a:pt x="293" y="345"/>
                    <a:pt x="293" y="345"/>
                  </a:cubicBezTo>
                  <a:cubicBezTo>
                    <a:pt x="293" y="345"/>
                    <a:pt x="293" y="345"/>
                    <a:pt x="293" y="345"/>
                  </a:cubicBezTo>
                  <a:cubicBezTo>
                    <a:pt x="295" y="344"/>
                    <a:pt x="296" y="344"/>
                    <a:pt x="298" y="343"/>
                  </a:cubicBezTo>
                  <a:cubicBezTo>
                    <a:pt x="298" y="343"/>
                    <a:pt x="299" y="343"/>
                    <a:pt x="299" y="343"/>
                  </a:cubicBezTo>
                  <a:cubicBezTo>
                    <a:pt x="301" y="342"/>
                    <a:pt x="303" y="341"/>
                    <a:pt x="304" y="340"/>
                  </a:cubicBezTo>
                  <a:cubicBezTo>
                    <a:pt x="317" y="333"/>
                    <a:pt x="317" y="333"/>
                    <a:pt x="317" y="333"/>
                  </a:cubicBezTo>
                  <a:cubicBezTo>
                    <a:pt x="777" y="65"/>
                    <a:pt x="777" y="65"/>
                    <a:pt x="777" y="65"/>
                  </a:cubicBezTo>
                  <a:cubicBezTo>
                    <a:pt x="802" y="51"/>
                    <a:pt x="802" y="51"/>
                    <a:pt x="802" y="51"/>
                  </a:cubicBezTo>
                  <a:cubicBezTo>
                    <a:pt x="803" y="50"/>
                    <a:pt x="803" y="50"/>
                    <a:pt x="803" y="50"/>
                  </a:cubicBezTo>
                  <a:cubicBezTo>
                    <a:pt x="803" y="50"/>
                    <a:pt x="804" y="50"/>
                    <a:pt x="804" y="49"/>
                  </a:cubicBezTo>
                  <a:cubicBezTo>
                    <a:pt x="805" y="49"/>
                    <a:pt x="805" y="49"/>
                    <a:pt x="806" y="48"/>
                  </a:cubicBezTo>
                  <a:cubicBezTo>
                    <a:pt x="806" y="48"/>
                    <a:pt x="807" y="47"/>
                    <a:pt x="807" y="47"/>
                  </a:cubicBezTo>
                  <a:cubicBezTo>
                    <a:pt x="808" y="46"/>
                    <a:pt x="809" y="46"/>
                    <a:pt x="809" y="46"/>
                  </a:cubicBezTo>
                  <a:cubicBezTo>
                    <a:pt x="809" y="45"/>
                    <a:pt x="809" y="45"/>
                    <a:pt x="809" y="45"/>
                  </a:cubicBezTo>
                  <a:cubicBezTo>
                    <a:pt x="810" y="45"/>
                    <a:pt x="811" y="44"/>
                    <a:pt x="811" y="43"/>
                  </a:cubicBezTo>
                  <a:cubicBezTo>
                    <a:pt x="812" y="43"/>
                    <a:pt x="812" y="43"/>
                    <a:pt x="812" y="43"/>
                  </a:cubicBezTo>
                  <a:cubicBezTo>
                    <a:pt x="812" y="43"/>
                    <a:pt x="812" y="42"/>
                    <a:pt x="813" y="42"/>
                  </a:cubicBezTo>
                  <a:cubicBezTo>
                    <a:pt x="813" y="41"/>
                    <a:pt x="813" y="41"/>
                    <a:pt x="813" y="41"/>
                  </a:cubicBezTo>
                  <a:cubicBezTo>
                    <a:pt x="813" y="41"/>
                    <a:pt x="814" y="40"/>
                    <a:pt x="814" y="39"/>
                  </a:cubicBezTo>
                  <a:cubicBezTo>
                    <a:pt x="815" y="39"/>
                    <a:pt x="815" y="39"/>
                    <a:pt x="815" y="39"/>
                  </a:cubicBezTo>
                  <a:cubicBezTo>
                    <a:pt x="815" y="38"/>
                    <a:pt x="815" y="38"/>
                    <a:pt x="815" y="38"/>
                  </a:cubicBezTo>
                  <a:cubicBezTo>
                    <a:pt x="815" y="38"/>
                    <a:pt x="816" y="37"/>
                    <a:pt x="816" y="37"/>
                  </a:cubicBezTo>
                  <a:cubicBezTo>
                    <a:pt x="816" y="36"/>
                    <a:pt x="816" y="36"/>
                    <a:pt x="816" y="36"/>
                  </a:cubicBezTo>
                  <a:cubicBezTo>
                    <a:pt x="816" y="35"/>
                    <a:pt x="816" y="35"/>
                    <a:pt x="816" y="35"/>
                  </a:cubicBezTo>
                  <a:cubicBezTo>
                    <a:pt x="816" y="35"/>
                    <a:pt x="817" y="34"/>
                    <a:pt x="817" y="34"/>
                  </a:cubicBezTo>
                  <a:cubicBezTo>
                    <a:pt x="817" y="33"/>
                    <a:pt x="817" y="33"/>
                    <a:pt x="817" y="33"/>
                  </a:cubicBezTo>
                  <a:cubicBezTo>
                    <a:pt x="817" y="32"/>
                    <a:pt x="817" y="32"/>
                    <a:pt x="817" y="32"/>
                  </a:cubicBezTo>
                  <a:cubicBezTo>
                    <a:pt x="817" y="32"/>
                    <a:pt x="817" y="31"/>
                    <a:pt x="817" y="31"/>
                  </a:cubicBezTo>
                  <a:cubicBezTo>
                    <a:pt x="817" y="30"/>
                    <a:pt x="817" y="30"/>
                    <a:pt x="817" y="30"/>
                  </a:cubicBezTo>
                  <a:cubicBezTo>
                    <a:pt x="817" y="29"/>
                    <a:pt x="817" y="29"/>
                    <a:pt x="817" y="29"/>
                  </a:cubicBezTo>
                  <a:cubicBezTo>
                    <a:pt x="817" y="19"/>
                    <a:pt x="817" y="10"/>
                    <a:pt x="817" y="0"/>
                  </a:cubicBezTo>
                </a:path>
              </a:pathLst>
            </a:custGeom>
            <a:solidFill>
              <a:schemeClr val="tx1">
                <a:lumMod val="85000"/>
                <a:lumOff val="15000"/>
              </a:schemeClr>
            </a:solid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17" name="Freeform 209"/>
            <p:cNvSpPr>
              <a:spLocks/>
            </p:cNvSpPr>
            <p:nvPr/>
          </p:nvSpPr>
          <p:spPr bwMode="auto">
            <a:xfrm>
              <a:off x="4127156" y="3492328"/>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close/>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18" name="Freeform 210"/>
            <p:cNvSpPr>
              <a:spLocks/>
            </p:cNvSpPr>
            <p:nvPr/>
          </p:nvSpPr>
          <p:spPr bwMode="auto">
            <a:xfrm>
              <a:off x="4137021" y="3493935"/>
              <a:ext cx="2729405" cy="1063805"/>
            </a:xfrm>
            <a:custGeom>
              <a:avLst/>
              <a:gdLst/>
              <a:ahLst/>
              <a:cxnLst>
                <a:cxn ang="0">
                  <a:pos x="458" y="0"/>
                </a:cxn>
                <a:cxn ang="0">
                  <a:pos x="0" y="267"/>
                </a:cxn>
                <a:cxn ang="0">
                  <a:pos x="261" y="418"/>
                </a:cxn>
                <a:cxn ang="0">
                  <a:pos x="719" y="151"/>
                </a:cxn>
                <a:cxn ang="0">
                  <a:pos x="458" y="0"/>
                </a:cxn>
              </a:cxnLst>
              <a:rect l="0" t="0" r="r" b="b"/>
              <a:pathLst>
                <a:path w="719" h="418">
                  <a:moveTo>
                    <a:pt x="458" y="0"/>
                  </a:moveTo>
                  <a:lnTo>
                    <a:pt x="0" y="267"/>
                  </a:lnTo>
                  <a:lnTo>
                    <a:pt x="261" y="418"/>
                  </a:lnTo>
                  <a:lnTo>
                    <a:pt x="719" y="151"/>
                  </a:lnTo>
                  <a:lnTo>
                    <a:pt x="458" y="0"/>
                  </a:lnTo>
                </a:path>
              </a:pathLst>
            </a:custGeom>
            <a:blipFill>
              <a:blip r:embed="rId3" cstate="screen">
                <a:extLst>
                  <a:ext uri="{28A0092B-C50C-407E-A947-70E740481C1C}">
                    <a14:useLocalDpi xmlns:a14="http://schemas.microsoft.com/office/drawing/2010/main"/>
                  </a:ext>
                </a:extLst>
              </a:blip>
              <a:stretch>
                <a:fillRect/>
              </a:stretch>
            </a:blipFill>
            <a:ln w="9525">
              <a:solidFill>
                <a:schemeClr val="accent1"/>
              </a:solid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19" name="Freeform 211"/>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close/>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0" name="Freeform 212"/>
            <p:cNvSpPr>
              <a:spLocks/>
            </p:cNvSpPr>
            <p:nvPr/>
          </p:nvSpPr>
          <p:spPr bwMode="auto">
            <a:xfrm>
              <a:off x="4121837" y="3488845"/>
              <a:ext cx="2759773" cy="1073985"/>
            </a:xfrm>
            <a:custGeom>
              <a:avLst/>
              <a:gdLst/>
              <a:ahLst/>
              <a:cxnLst>
                <a:cxn ang="0">
                  <a:pos x="462" y="2"/>
                </a:cxn>
                <a:cxn ang="0">
                  <a:pos x="461" y="0"/>
                </a:cxn>
                <a:cxn ang="0">
                  <a:pos x="0" y="269"/>
                </a:cxn>
                <a:cxn ang="0">
                  <a:pos x="265" y="422"/>
                </a:cxn>
                <a:cxn ang="0">
                  <a:pos x="727" y="153"/>
                </a:cxn>
                <a:cxn ang="0">
                  <a:pos x="462" y="0"/>
                </a:cxn>
                <a:cxn ang="0">
                  <a:pos x="461" y="0"/>
                </a:cxn>
                <a:cxn ang="0">
                  <a:pos x="462" y="2"/>
                </a:cxn>
                <a:cxn ang="0">
                  <a:pos x="461" y="4"/>
                </a:cxn>
                <a:cxn ang="0">
                  <a:pos x="719" y="153"/>
                </a:cxn>
                <a:cxn ang="0">
                  <a:pos x="265" y="417"/>
                </a:cxn>
                <a:cxn ang="0">
                  <a:pos x="8" y="269"/>
                </a:cxn>
                <a:cxn ang="0">
                  <a:pos x="463" y="4"/>
                </a:cxn>
                <a:cxn ang="0">
                  <a:pos x="462" y="2"/>
                </a:cxn>
                <a:cxn ang="0">
                  <a:pos x="461" y="4"/>
                </a:cxn>
                <a:cxn ang="0">
                  <a:pos x="462" y="2"/>
                </a:cxn>
              </a:cxnLst>
              <a:rect l="0" t="0" r="r" b="b"/>
              <a:pathLst>
                <a:path w="727" h="422">
                  <a:moveTo>
                    <a:pt x="462" y="2"/>
                  </a:moveTo>
                  <a:lnTo>
                    <a:pt x="461" y="0"/>
                  </a:lnTo>
                  <a:lnTo>
                    <a:pt x="0" y="269"/>
                  </a:lnTo>
                  <a:lnTo>
                    <a:pt x="265" y="422"/>
                  </a:lnTo>
                  <a:lnTo>
                    <a:pt x="727" y="153"/>
                  </a:lnTo>
                  <a:lnTo>
                    <a:pt x="462" y="0"/>
                  </a:lnTo>
                  <a:lnTo>
                    <a:pt x="461" y="0"/>
                  </a:lnTo>
                  <a:lnTo>
                    <a:pt x="462" y="2"/>
                  </a:lnTo>
                  <a:lnTo>
                    <a:pt x="461" y="4"/>
                  </a:lnTo>
                  <a:lnTo>
                    <a:pt x="719" y="153"/>
                  </a:lnTo>
                  <a:lnTo>
                    <a:pt x="265" y="417"/>
                  </a:lnTo>
                  <a:lnTo>
                    <a:pt x="8" y="269"/>
                  </a:lnTo>
                  <a:lnTo>
                    <a:pt x="463" y="4"/>
                  </a:lnTo>
                  <a:lnTo>
                    <a:pt x="462" y="2"/>
                  </a:lnTo>
                  <a:lnTo>
                    <a:pt x="461" y="4"/>
                  </a:lnTo>
                  <a:lnTo>
                    <a:pt x="462" y="2"/>
                  </a:lnTo>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1" name="Freeform 213"/>
            <p:cNvSpPr>
              <a:spLocks/>
            </p:cNvSpPr>
            <p:nvPr/>
          </p:nvSpPr>
          <p:spPr bwMode="auto">
            <a:xfrm>
              <a:off x="6259048" y="3552469"/>
              <a:ext cx="455533" cy="178149"/>
            </a:xfrm>
            <a:custGeom>
              <a:avLst/>
              <a:gdLst/>
              <a:ahLst/>
              <a:cxnLst>
                <a:cxn ang="0">
                  <a:pos x="118" y="61"/>
                </a:cxn>
                <a:cxn ang="0">
                  <a:pos x="118" y="67"/>
                </a:cxn>
                <a:cxn ang="0">
                  <a:pos x="115" y="68"/>
                </a:cxn>
                <a:cxn ang="0">
                  <a:pos x="105" y="68"/>
                </a:cxn>
                <a:cxn ang="0">
                  <a:pos x="3" y="9"/>
                </a:cxn>
                <a:cxn ang="0">
                  <a:pos x="3" y="3"/>
                </a:cxn>
                <a:cxn ang="0">
                  <a:pos x="5" y="2"/>
                </a:cxn>
                <a:cxn ang="0">
                  <a:pos x="15" y="2"/>
                </a:cxn>
                <a:cxn ang="0">
                  <a:pos x="118" y="61"/>
                </a:cxn>
              </a:cxnLst>
              <a:rect l="0" t="0" r="r" b="b"/>
              <a:pathLst>
                <a:path w="121" h="70">
                  <a:moveTo>
                    <a:pt x="118" y="61"/>
                  </a:moveTo>
                  <a:cubicBezTo>
                    <a:pt x="121" y="63"/>
                    <a:pt x="121" y="65"/>
                    <a:pt x="118" y="67"/>
                  </a:cubicBezTo>
                  <a:cubicBezTo>
                    <a:pt x="115" y="68"/>
                    <a:pt x="115" y="68"/>
                    <a:pt x="115" y="68"/>
                  </a:cubicBezTo>
                  <a:cubicBezTo>
                    <a:pt x="113" y="70"/>
                    <a:pt x="108" y="70"/>
                    <a:pt x="105" y="68"/>
                  </a:cubicBezTo>
                  <a:cubicBezTo>
                    <a:pt x="3" y="9"/>
                    <a:pt x="3" y="9"/>
                    <a:pt x="3" y="9"/>
                  </a:cubicBezTo>
                  <a:cubicBezTo>
                    <a:pt x="0" y="7"/>
                    <a:pt x="0" y="5"/>
                    <a:pt x="3" y="3"/>
                  </a:cubicBezTo>
                  <a:cubicBezTo>
                    <a:pt x="5" y="2"/>
                    <a:pt x="5" y="2"/>
                    <a:pt x="5" y="2"/>
                  </a:cubicBezTo>
                  <a:cubicBezTo>
                    <a:pt x="8" y="0"/>
                    <a:pt x="12" y="0"/>
                    <a:pt x="15" y="2"/>
                  </a:cubicBezTo>
                  <a:cubicBezTo>
                    <a:pt x="118" y="61"/>
                    <a:pt x="118" y="61"/>
                    <a:pt x="118" y="61"/>
                  </a:cubicBezTo>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2" name="Freeform 214"/>
            <p:cNvSpPr>
              <a:spLocks/>
            </p:cNvSpPr>
            <p:nvPr/>
          </p:nvSpPr>
          <p:spPr bwMode="auto">
            <a:xfrm>
              <a:off x="6733561" y="3738254"/>
              <a:ext cx="72127" cy="27996"/>
            </a:xfrm>
            <a:custGeom>
              <a:avLst/>
              <a:gdLst/>
              <a:ahLst/>
              <a:cxnLst>
                <a:cxn ang="0">
                  <a:pos x="16" y="2"/>
                </a:cxn>
                <a:cxn ang="0">
                  <a:pos x="16" y="9"/>
                </a:cxn>
                <a:cxn ang="0">
                  <a:pos x="3" y="9"/>
                </a:cxn>
                <a:cxn ang="0">
                  <a:pos x="3" y="2"/>
                </a:cxn>
                <a:cxn ang="0">
                  <a:pos x="16" y="2"/>
                </a:cxn>
              </a:cxnLst>
              <a:rect l="0" t="0" r="r" b="b"/>
              <a:pathLst>
                <a:path w="19" h="11">
                  <a:moveTo>
                    <a:pt x="16" y="2"/>
                  </a:moveTo>
                  <a:cubicBezTo>
                    <a:pt x="19" y="4"/>
                    <a:pt x="19" y="7"/>
                    <a:pt x="16" y="9"/>
                  </a:cubicBezTo>
                  <a:cubicBezTo>
                    <a:pt x="12" y="11"/>
                    <a:pt x="7" y="11"/>
                    <a:pt x="3" y="9"/>
                  </a:cubicBezTo>
                  <a:cubicBezTo>
                    <a:pt x="0" y="7"/>
                    <a:pt x="0" y="4"/>
                    <a:pt x="3" y="2"/>
                  </a:cubicBezTo>
                  <a:cubicBezTo>
                    <a:pt x="7" y="0"/>
                    <a:pt x="12" y="0"/>
                    <a:pt x="16" y="2"/>
                  </a:cubicBezTo>
                </a:path>
              </a:pathLst>
            </a:custGeom>
            <a:grpFill/>
            <a:ln w="9525">
              <a:no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sp>
          <p:nvSpPr>
            <p:cNvPr id="23" name="Freeform 215"/>
            <p:cNvSpPr>
              <a:spLocks noEditPoints="1"/>
            </p:cNvSpPr>
            <p:nvPr/>
          </p:nvSpPr>
          <p:spPr bwMode="auto">
            <a:xfrm>
              <a:off x="3962400" y="3409950"/>
              <a:ext cx="3124200" cy="1213960"/>
            </a:xfrm>
            <a:custGeom>
              <a:avLst/>
              <a:gdLst/>
              <a:ahLst/>
              <a:cxnLst>
                <a:cxn ang="0">
                  <a:pos x="807" y="135"/>
                </a:cxn>
                <a:cxn ang="0">
                  <a:pos x="594" y="12"/>
                </a:cxn>
                <a:cxn ang="0">
                  <a:pos x="519" y="12"/>
                </a:cxn>
                <a:cxn ang="0">
                  <a:pos x="494" y="27"/>
                </a:cxn>
                <a:cxn ang="0">
                  <a:pos x="33" y="295"/>
                </a:cxn>
                <a:cxn ang="0">
                  <a:pos x="21" y="302"/>
                </a:cxn>
                <a:cxn ang="0">
                  <a:pos x="21" y="345"/>
                </a:cxn>
                <a:cxn ang="0">
                  <a:pos x="234" y="468"/>
                </a:cxn>
                <a:cxn ang="0">
                  <a:pos x="309" y="468"/>
                </a:cxn>
                <a:cxn ang="0">
                  <a:pos x="322" y="461"/>
                </a:cxn>
                <a:cxn ang="0">
                  <a:pos x="782" y="193"/>
                </a:cxn>
                <a:cxn ang="0">
                  <a:pos x="807" y="179"/>
                </a:cxn>
                <a:cxn ang="0">
                  <a:pos x="807" y="135"/>
                </a:cxn>
                <a:cxn ang="0">
                  <a:pos x="738" y="132"/>
                </a:cxn>
                <a:cxn ang="0">
                  <a:pos x="751" y="132"/>
                </a:cxn>
                <a:cxn ang="0">
                  <a:pos x="751" y="139"/>
                </a:cxn>
                <a:cxn ang="0">
                  <a:pos x="738" y="139"/>
                </a:cxn>
                <a:cxn ang="0">
                  <a:pos x="738" y="132"/>
                </a:cxn>
                <a:cxn ang="0">
                  <a:pos x="612" y="60"/>
                </a:cxn>
                <a:cxn ang="0">
                  <a:pos x="614" y="59"/>
                </a:cxn>
                <a:cxn ang="0">
                  <a:pos x="624" y="59"/>
                </a:cxn>
                <a:cxn ang="0">
                  <a:pos x="727" y="118"/>
                </a:cxn>
                <a:cxn ang="0">
                  <a:pos x="727" y="124"/>
                </a:cxn>
                <a:cxn ang="0">
                  <a:pos x="724" y="125"/>
                </a:cxn>
                <a:cxn ang="0">
                  <a:pos x="714" y="125"/>
                </a:cxn>
                <a:cxn ang="0">
                  <a:pos x="612" y="66"/>
                </a:cxn>
                <a:cxn ang="0">
                  <a:pos x="612" y="60"/>
                </a:cxn>
                <a:cxn ang="0">
                  <a:pos x="309" y="454"/>
                </a:cxn>
                <a:cxn ang="0">
                  <a:pos x="114" y="341"/>
                </a:cxn>
                <a:cxn ang="0">
                  <a:pos x="46" y="302"/>
                </a:cxn>
                <a:cxn ang="0">
                  <a:pos x="507" y="34"/>
                </a:cxn>
                <a:cxn ang="0">
                  <a:pos x="770" y="186"/>
                </a:cxn>
                <a:cxn ang="0">
                  <a:pos x="309" y="454"/>
                </a:cxn>
              </a:cxnLst>
              <a:rect l="0" t="0" r="r" b="b"/>
              <a:pathLst>
                <a:path w="828" h="480">
                  <a:moveTo>
                    <a:pt x="807" y="135"/>
                  </a:moveTo>
                  <a:cubicBezTo>
                    <a:pt x="594" y="12"/>
                    <a:pt x="594" y="12"/>
                    <a:pt x="594" y="12"/>
                  </a:cubicBezTo>
                  <a:cubicBezTo>
                    <a:pt x="573" y="0"/>
                    <a:pt x="539" y="0"/>
                    <a:pt x="519" y="12"/>
                  </a:cubicBezTo>
                  <a:cubicBezTo>
                    <a:pt x="494" y="27"/>
                    <a:pt x="494" y="27"/>
                    <a:pt x="494" y="27"/>
                  </a:cubicBezTo>
                  <a:cubicBezTo>
                    <a:pt x="33" y="295"/>
                    <a:pt x="33" y="295"/>
                    <a:pt x="33" y="295"/>
                  </a:cubicBezTo>
                  <a:cubicBezTo>
                    <a:pt x="21" y="302"/>
                    <a:pt x="21" y="302"/>
                    <a:pt x="21" y="302"/>
                  </a:cubicBezTo>
                  <a:cubicBezTo>
                    <a:pt x="0" y="314"/>
                    <a:pt x="0" y="333"/>
                    <a:pt x="21" y="345"/>
                  </a:cubicBezTo>
                  <a:cubicBezTo>
                    <a:pt x="234" y="468"/>
                    <a:pt x="234" y="468"/>
                    <a:pt x="234" y="468"/>
                  </a:cubicBezTo>
                  <a:cubicBezTo>
                    <a:pt x="255" y="480"/>
                    <a:pt x="289" y="480"/>
                    <a:pt x="309" y="468"/>
                  </a:cubicBezTo>
                  <a:cubicBezTo>
                    <a:pt x="322" y="461"/>
                    <a:pt x="322" y="461"/>
                    <a:pt x="322" y="461"/>
                  </a:cubicBezTo>
                  <a:cubicBezTo>
                    <a:pt x="782" y="193"/>
                    <a:pt x="782" y="193"/>
                    <a:pt x="782" y="193"/>
                  </a:cubicBezTo>
                  <a:cubicBezTo>
                    <a:pt x="807" y="179"/>
                    <a:pt x="807" y="179"/>
                    <a:pt x="807" y="179"/>
                  </a:cubicBezTo>
                  <a:cubicBezTo>
                    <a:pt x="828" y="167"/>
                    <a:pt x="828" y="147"/>
                    <a:pt x="807" y="135"/>
                  </a:cubicBezTo>
                  <a:moveTo>
                    <a:pt x="738" y="132"/>
                  </a:moveTo>
                  <a:cubicBezTo>
                    <a:pt x="742" y="130"/>
                    <a:pt x="747" y="130"/>
                    <a:pt x="751" y="132"/>
                  </a:cubicBezTo>
                  <a:cubicBezTo>
                    <a:pt x="754" y="134"/>
                    <a:pt x="754" y="137"/>
                    <a:pt x="751" y="139"/>
                  </a:cubicBezTo>
                  <a:cubicBezTo>
                    <a:pt x="747" y="141"/>
                    <a:pt x="742" y="141"/>
                    <a:pt x="738" y="139"/>
                  </a:cubicBezTo>
                  <a:cubicBezTo>
                    <a:pt x="735" y="137"/>
                    <a:pt x="735" y="134"/>
                    <a:pt x="738" y="132"/>
                  </a:cubicBezTo>
                  <a:moveTo>
                    <a:pt x="612" y="60"/>
                  </a:moveTo>
                  <a:cubicBezTo>
                    <a:pt x="614" y="59"/>
                    <a:pt x="614" y="59"/>
                    <a:pt x="614" y="59"/>
                  </a:cubicBezTo>
                  <a:cubicBezTo>
                    <a:pt x="617" y="57"/>
                    <a:pt x="621" y="57"/>
                    <a:pt x="624" y="59"/>
                  </a:cubicBezTo>
                  <a:cubicBezTo>
                    <a:pt x="727" y="118"/>
                    <a:pt x="727" y="118"/>
                    <a:pt x="727" y="118"/>
                  </a:cubicBezTo>
                  <a:cubicBezTo>
                    <a:pt x="730" y="120"/>
                    <a:pt x="730" y="122"/>
                    <a:pt x="727" y="124"/>
                  </a:cubicBezTo>
                  <a:cubicBezTo>
                    <a:pt x="724" y="125"/>
                    <a:pt x="724" y="125"/>
                    <a:pt x="724" y="125"/>
                  </a:cubicBezTo>
                  <a:cubicBezTo>
                    <a:pt x="722" y="127"/>
                    <a:pt x="717" y="127"/>
                    <a:pt x="714" y="125"/>
                  </a:cubicBezTo>
                  <a:cubicBezTo>
                    <a:pt x="612" y="66"/>
                    <a:pt x="612" y="66"/>
                    <a:pt x="612" y="66"/>
                  </a:cubicBezTo>
                  <a:cubicBezTo>
                    <a:pt x="609" y="64"/>
                    <a:pt x="609" y="62"/>
                    <a:pt x="612" y="60"/>
                  </a:cubicBezTo>
                  <a:moveTo>
                    <a:pt x="309" y="454"/>
                  </a:moveTo>
                  <a:cubicBezTo>
                    <a:pt x="114" y="341"/>
                    <a:pt x="114" y="341"/>
                    <a:pt x="114" y="341"/>
                  </a:cubicBezTo>
                  <a:cubicBezTo>
                    <a:pt x="46" y="302"/>
                    <a:pt x="46" y="302"/>
                    <a:pt x="46" y="302"/>
                  </a:cubicBezTo>
                  <a:cubicBezTo>
                    <a:pt x="507" y="34"/>
                    <a:pt x="507" y="34"/>
                    <a:pt x="507" y="34"/>
                  </a:cubicBezTo>
                  <a:cubicBezTo>
                    <a:pt x="770" y="186"/>
                    <a:pt x="770" y="186"/>
                    <a:pt x="770" y="186"/>
                  </a:cubicBezTo>
                  <a:cubicBezTo>
                    <a:pt x="309" y="454"/>
                    <a:pt x="309" y="454"/>
                    <a:pt x="309" y="454"/>
                  </a:cubicBezTo>
                </a:path>
              </a:pathLst>
            </a:custGeom>
            <a:solidFill>
              <a:schemeClr val="tx1">
                <a:lumMod val="85000"/>
                <a:lumOff val="15000"/>
              </a:schemeClr>
            </a:solidFill>
            <a:ln w="9525">
              <a:solidFill>
                <a:schemeClr val="bg1">
                  <a:lumMod val="75000"/>
                </a:schemeClr>
              </a:solidFill>
              <a:round/>
              <a:headEnd/>
              <a:tailEnd/>
            </a:ln>
          </p:spPr>
          <p:txBody>
            <a:bodyPr/>
            <a:lstStyle/>
            <a:p>
              <a:pPr defTabSz="685754" eaLnBrk="1" fontAlgn="auto" hangingPunct="1">
                <a:spcBef>
                  <a:spcPts val="0"/>
                </a:spcBef>
                <a:spcAft>
                  <a:spcPts val="0"/>
                </a:spcAft>
                <a:defRPr/>
              </a:pPr>
              <a:endParaRPr lang="en-US" sz="2400">
                <a:latin typeface="+mn-lt"/>
                <a:ea typeface="+mn-ea"/>
              </a:endParaRPr>
            </a:p>
          </p:txBody>
        </p:sp>
      </p:grpSp>
      <p:grpSp>
        <p:nvGrpSpPr>
          <p:cNvPr id="24" name="组合 23"/>
          <p:cNvGrpSpPr>
            <a:grpSpLocks/>
          </p:cNvGrpSpPr>
          <p:nvPr/>
        </p:nvGrpSpPr>
        <p:grpSpPr bwMode="auto">
          <a:xfrm flipV="1">
            <a:off x="5310188" y="2058988"/>
            <a:ext cx="1435100" cy="654050"/>
            <a:chOff x="6184232" y="3601453"/>
            <a:chExt cx="747341" cy="184484"/>
          </a:xfrm>
        </p:grpSpPr>
        <p:cxnSp>
          <p:nvCxnSpPr>
            <p:cNvPr id="25" name="直接连接符 24"/>
            <p:cNvCxnSpPr/>
            <p:nvPr/>
          </p:nvCxnSpPr>
          <p:spPr>
            <a:xfrm>
              <a:off x="6184232" y="3601453"/>
              <a:ext cx="176088" cy="184484"/>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6360320" y="3785937"/>
              <a:ext cx="571253"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a:grpSpLocks/>
          </p:cNvGrpSpPr>
          <p:nvPr/>
        </p:nvGrpSpPr>
        <p:grpSpPr bwMode="auto">
          <a:xfrm>
            <a:off x="6792913" y="1919288"/>
            <a:ext cx="2303462" cy="1095375"/>
            <a:chOff x="6793192" y="1919985"/>
            <a:chExt cx="2303790" cy="1094769"/>
          </a:xfrm>
        </p:grpSpPr>
        <p:sp>
          <p:nvSpPr>
            <p:cNvPr id="28" name="Content Placeholder 2"/>
            <p:cNvSpPr txBox="1">
              <a:spLocks/>
            </p:cNvSpPr>
            <p:nvPr/>
          </p:nvSpPr>
          <p:spPr>
            <a:xfrm>
              <a:off x="6793192" y="2181777"/>
              <a:ext cx="2303790" cy="832977"/>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fontAlgn="auto">
                <a:lnSpc>
                  <a:spcPct val="120000"/>
                </a:lnSpc>
                <a:spcAft>
                  <a:spcPts val="0"/>
                </a:spcAft>
                <a:buFont typeface="Arial" pitchFamily="34" charset="0"/>
                <a:buNone/>
                <a:defRPr/>
              </a:pPr>
              <a:r>
                <a:rPr lang="zh-CN" altLang="en-US" sz="1100" dirty="0">
                  <a:solidFill>
                    <a:schemeClr val="tx1">
                      <a:lumMod val="95000"/>
                      <a:lumOff val="5000"/>
                    </a:schemeClr>
                  </a:solidFill>
                  <a:latin typeface="微软雅黑" pitchFamily="34" charset="-122"/>
                </a:rPr>
                <a:t>您的内容打在这里，或者通过复制您的文本后，在此框中选择粘贴，并选择只保留文字。您的内容打</a:t>
              </a:r>
              <a:r>
                <a:rPr lang="zh-CN" altLang="en-US" sz="1100" dirty="0" smtClean="0">
                  <a:solidFill>
                    <a:schemeClr val="tx1">
                      <a:lumMod val="95000"/>
                      <a:lumOff val="5000"/>
                    </a:schemeClr>
                  </a:solidFill>
                  <a:latin typeface="微软雅黑" pitchFamily="34" charset="-122"/>
                </a:rPr>
                <a:t>在</a:t>
              </a:r>
              <a:endParaRPr lang="zh-CN" altLang="en-US" sz="800" dirty="0">
                <a:solidFill>
                  <a:schemeClr val="tx1">
                    <a:lumMod val="95000"/>
                    <a:lumOff val="5000"/>
                  </a:schemeClr>
                </a:solidFill>
                <a:latin typeface="微软雅黑" pitchFamily="34" charset="-122"/>
              </a:endParaRPr>
            </a:p>
          </p:txBody>
        </p:sp>
        <p:sp>
          <p:nvSpPr>
            <p:cNvPr id="29" name="文本框 28"/>
            <p:cNvSpPr txBox="1"/>
            <p:nvPr/>
          </p:nvSpPr>
          <p:spPr>
            <a:xfrm>
              <a:off x="6793192" y="1919985"/>
              <a:ext cx="1525804" cy="307805"/>
            </a:xfrm>
            <a:prstGeom prst="rect">
              <a:avLst/>
            </a:prstGeom>
            <a:noFill/>
          </p:spPr>
          <p:txBody>
            <a:bodyPr>
              <a:spAutoFit/>
            </a:bodyPr>
            <a:lstStyle/>
            <a:p>
              <a:pPr defTabSz="685754" eaLnBrk="1" fontAlgn="auto" hangingPunct="1">
                <a:spcBef>
                  <a:spcPts val="0"/>
                </a:spcBef>
                <a:spcAft>
                  <a:spcPts val="0"/>
                </a:spcAft>
                <a:defRPr/>
              </a:pPr>
              <a:r>
                <a:rPr lang="zh-CN" altLang="en-US" sz="1400" dirty="0">
                  <a:solidFill>
                    <a:schemeClr val="tx1">
                      <a:lumMod val="95000"/>
                      <a:lumOff val="5000"/>
                    </a:schemeClr>
                  </a:solidFill>
                  <a:latin typeface="+mn-lt"/>
                  <a:ea typeface="+mn-ea"/>
                </a:rPr>
                <a:t>添加您的标题</a:t>
              </a:r>
            </a:p>
          </p:txBody>
        </p:sp>
      </p:grpSp>
      <p:grpSp>
        <p:nvGrpSpPr>
          <p:cNvPr id="30" name="组合 29"/>
          <p:cNvGrpSpPr>
            <a:grpSpLocks/>
          </p:cNvGrpSpPr>
          <p:nvPr/>
        </p:nvGrpSpPr>
        <p:grpSpPr bwMode="auto">
          <a:xfrm flipH="1" flipV="1">
            <a:off x="1836738" y="2395538"/>
            <a:ext cx="1595437" cy="709612"/>
            <a:chOff x="6184232" y="3601453"/>
            <a:chExt cx="747341" cy="184484"/>
          </a:xfrm>
        </p:grpSpPr>
        <p:cxnSp>
          <p:nvCxnSpPr>
            <p:cNvPr id="31" name="直接连接符 30"/>
            <p:cNvCxnSpPr/>
            <p:nvPr/>
          </p:nvCxnSpPr>
          <p:spPr>
            <a:xfrm>
              <a:off x="6184232" y="3601453"/>
              <a:ext cx="176238" cy="184484"/>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6360470" y="3785937"/>
              <a:ext cx="571103" cy="0"/>
            </a:xfrm>
            <a:prstGeom prst="line">
              <a:avLst/>
            </a:prstGeom>
            <a:ln>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a:grpSpLocks/>
          </p:cNvGrpSpPr>
          <p:nvPr/>
        </p:nvGrpSpPr>
        <p:grpSpPr bwMode="auto">
          <a:xfrm>
            <a:off x="-60325" y="2246313"/>
            <a:ext cx="2808288" cy="757237"/>
            <a:chOff x="-61118" y="2245821"/>
            <a:chExt cx="2808685" cy="757789"/>
          </a:xfrm>
        </p:grpSpPr>
        <p:sp>
          <p:nvSpPr>
            <p:cNvPr id="34" name="Content Placeholder 2"/>
            <p:cNvSpPr txBox="1">
              <a:spLocks/>
            </p:cNvSpPr>
            <p:nvPr/>
          </p:nvSpPr>
          <p:spPr>
            <a:xfrm>
              <a:off x="-61118" y="2538134"/>
              <a:ext cx="2808685" cy="465476"/>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fontAlgn="auto">
                <a:lnSpc>
                  <a:spcPct val="120000"/>
                </a:lnSpc>
                <a:spcAft>
                  <a:spcPts val="0"/>
                </a:spcAft>
                <a:buFont typeface="Arial" pitchFamily="34" charset="0"/>
                <a:buNone/>
                <a:defRPr/>
              </a:pPr>
              <a:r>
                <a:rPr lang="zh-CN" altLang="en-US" sz="1100" dirty="0">
                  <a:solidFill>
                    <a:schemeClr val="tx1">
                      <a:lumMod val="95000"/>
                      <a:lumOff val="5000"/>
                    </a:schemeClr>
                  </a:solidFill>
                  <a:latin typeface="微软雅黑" pitchFamily="34" charset="-122"/>
                </a:rPr>
                <a:t>您的内容打在这里，或者通过复制您的文本后，在此框中选择粘贴，并选择只</a:t>
              </a:r>
              <a:r>
                <a:rPr lang="zh-CN" altLang="en-US" sz="1100" dirty="0" smtClean="0">
                  <a:solidFill>
                    <a:schemeClr val="tx1">
                      <a:lumMod val="95000"/>
                      <a:lumOff val="5000"/>
                    </a:schemeClr>
                  </a:solidFill>
                  <a:latin typeface="微软雅黑" pitchFamily="34" charset="-122"/>
                </a:rPr>
                <a:t>保留</a:t>
              </a:r>
              <a:endParaRPr lang="zh-CN" altLang="en-US" sz="800" dirty="0">
                <a:solidFill>
                  <a:schemeClr val="tx1">
                    <a:lumMod val="95000"/>
                    <a:lumOff val="5000"/>
                  </a:schemeClr>
                </a:solidFill>
                <a:latin typeface="微软雅黑" pitchFamily="34" charset="-122"/>
              </a:endParaRPr>
            </a:p>
          </p:txBody>
        </p:sp>
        <p:sp>
          <p:nvSpPr>
            <p:cNvPr id="35" name="文本框 34"/>
            <p:cNvSpPr txBox="1"/>
            <p:nvPr/>
          </p:nvSpPr>
          <p:spPr>
            <a:xfrm>
              <a:off x="372331" y="2245821"/>
              <a:ext cx="1525803" cy="308200"/>
            </a:xfrm>
            <a:prstGeom prst="rect">
              <a:avLst/>
            </a:prstGeom>
            <a:noFill/>
          </p:spPr>
          <p:txBody>
            <a:bodyPr>
              <a:spAutoFit/>
            </a:bodyPr>
            <a:lstStyle/>
            <a:p>
              <a:pPr defTabSz="685754" eaLnBrk="1" fontAlgn="auto" hangingPunct="1">
                <a:spcBef>
                  <a:spcPts val="0"/>
                </a:spcBef>
                <a:spcAft>
                  <a:spcPts val="0"/>
                </a:spcAft>
                <a:defRPr/>
              </a:pPr>
              <a:r>
                <a:rPr lang="zh-CN" altLang="en-US" sz="1400" dirty="0">
                  <a:solidFill>
                    <a:schemeClr val="tx1">
                      <a:lumMod val="95000"/>
                      <a:lumOff val="5000"/>
                    </a:schemeClr>
                  </a:solidFill>
                  <a:latin typeface="+mn-lt"/>
                  <a:ea typeface="+mn-ea"/>
                </a:rPr>
                <a:t>添加您的标题</a:t>
              </a:r>
            </a:p>
          </p:txBody>
        </p:sp>
      </p:grpSp>
      <p:sp>
        <p:nvSpPr>
          <p:cNvPr id="36" name="Content Placeholder 2"/>
          <p:cNvSpPr txBox="1">
            <a:spLocks/>
          </p:cNvSpPr>
          <p:nvPr/>
        </p:nvSpPr>
        <p:spPr>
          <a:xfrm>
            <a:off x="373063" y="4448175"/>
            <a:ext cx="8578850" cy="503238"/>
          </a:xfrm>
          <a:prstGeom prst="rect">
            <a:avLst/>
          </a:prstGeom>
        </p:spPr>
        <p:txBody>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fontAlgn="auto">
              <a:lnSpc>
                <a:spcPct val="120000"/>
              </a:lnSpc>
              <a:spcAft>
                <a:spcPts val="0"/>
              </a:spcAft>
              <a:buFont typeface="Arial" pitchFamily="34" charset="0"/>
              <a:buNone/>
              <a:defRPr/>
            </a:pPr>
            <a:r>
              <a:rPr lang="zh-CN" altLang="en-US" sz="1000" dirty="0">
                <a:solidFill>
                  <a:schemeClr val="tx1">
                    <a:lumMod val="95000"/>
                    <a:lumOff val="5000"/>
                  </a:schemeClr>
                </a:solidFill>
                <a:latin typeface="微软雅黑" pitchFamily="34" charset="-122"/>
              </a:rPr>
              <a:t>您的内容打在这里，或者通过复制您的文本后，在此框中选择粘贴，并选择只保留文字。您的内容打在这里，或者通过复制您的文本后，在此框</a:t>
            </a:r>
            <a:r>
              <a:rPr lang="zh-CN" altLang="en-US" sz="1000" dirty="0" smtClean="0">
                <a:solidFill>
                  <a:schemeClr val="tx1">
                    <a:lumMod val="95000"/>
                    <a:lumOff val="5000"/>
                  </a:schemeClr>
                </a:solidFill>
                <a:latin typeface="微软雅黑" pitchFamily="34" charset="-122"/>
              </a:rPr>
              <a:t>中</a:t>
            </a:r>
            <a:r>
              <a:rPr lang="zh-CN" altLang="en-US" sz="1000" dirty="0">
                <a:solidFill>
                  <a:schemeClr val="tx1">
                    <a:lumMod val="95000"/>
                    <a:lumOff val="5000"/>
                  </a:schemeClr>
                </a:solidFill>
                <a:latin typeface="微软雅黑" pitchFamily="34" charset="-122"/>
              </a:rPr>
              <a:t>您的内容打在这里，或者通过复制您的文本后，在此框中选择粘贴，并选择只保留文字。您的内容打在</a:t>
            </a:r>
            <a:r>
              <a:rPr lang="zh-CN" altLang="en-US" sz="1000" dirty="0" smtClean="0">
                <a:solidFill>
                  <a:schemeClr val="tx1">
                    <a:lumMod val="95000"/>
                    <a:lumOff val="5000"/>
                  </a:schemeClr>
                </a:solidFill>
                <a:latin typeface="微软雅黑" pitchFamily="34" charset="-122"/>
              </a:rPr>
              <a:t>这里</a:t>
            </a:r>
            <a:endParaRPr lang="zh-CN" altLang="en-US" sz="1000" dirty="0">
              <a:solidFill>
                <a:schemeClr val="tx1">
                  <a:lumMod val="95000"/>
                  <a:lumOff val="5000"/>
                </a:schemeClr>
              </a:solidFill>
              <a:latin typeface="微软雅黑" pitchFamily="34" charset="-122"/>
            </a:endParaRPr>
          </a:p>
        </p:txBody>
      </p:sp>
    </p:spTree>
    <p:extLst>
      <p:ext uri="{BB962C8B-B14F-4D97-AF65-F5344CB8AC3E}">
        <p14:creationId xmlns:p14="http://schemas.microsoft.com/office/powerpoint/2010/main" val="76195476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600"/>
                                        <p:tgtEl>
                                          <p:spTgt spid="15"/>
                                        </p:tgtEl>
                                      </p:cBhvr>
                                    </p:animEffect>
                                  </p:childTnLst>
                                </p:cTn>
                              </p:par>
                              <p:par>
                                <p:cTn id="28" presetID="35" presetClass="path" presetSubtype="0" decel="100000" fill="hold" nodeType="withEffect">
                                  <p:stCondLst>
                                    <p:cond delay="0"/>
                                  </p:stCondLst>
                                  <p:childTnLst>
                                    <p:animMotion origin="layout" path="M -0.05552 0.00023 L -3.51034E-6 0.00023 " pathEditMode="relative" rAng="0" ptsTypes="AA">
                                      <p:cBhvr>
                                        <p:cTn id="29" dur="800" fill="hold"/>
                                        <p:tgtEl>
                                          <p:spTgt spid="15"/>
                                        </p:tgtEl>
                                        <p:attrNameLst>
                                          <p:attrName>ppt_x</p:attrName>
                                          <p:attrName>ppt_y</p:attrName>
                                        </p:attrNameLst>
                                      </p:cBhvr>
                                      <p:rCtr x="2770" y="0"/>
                                    </p:animMotion>
                                  </p:childTnLst>
                                </p:cTn>
                              </p:par>
                            </p:childTnLst>
                          </p:cTn>
                        </p:par>
                        <p:par>
                          <p:cTn id="30" fill="hold">
                            <p:stCondLst>
                              <p:cond delay="1800"/>
                            </p:stCondLst>
                            <p:childTnLst>
                              <p:par>
                                <p:cTn id="31" presetID="22" presetClass="entr" presetSubtype="8"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500"/>
                                        <p:tgtEl>
                                          <p:spTgt spid="24"/>
                                        </p:tgtEl>
                                      </p:cBhvr>
                                    </p:animEffect>
                                  </p:childTnLst>
                                </p:cTn>
                              </p:par>
                            </p:childTnLst>
                          </p:cTn>
                        </p:par>
                        <p:par>
                          <p:cTn id="34" fill="hold">
                            <p:stCondLst>
                              <p:cond delay="2300"/>
                            </p:stCondLst>
                            <p:childTnLst>
                              <p:par>
                                <p:cTn id="35" presetID="2" presetClass="entr" presetSubtype="2" decel="100000"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1+#ppt_w/2"/>
                                          </p:val>
                                        </p:tav>
                                        <p:tav tm="100000">
                                          <p:val>
                                            <p:strVal val="#ppt_x"/>
                                          </p:val>
                                        </p:tav>
                                      </p:tavLst>
                                    </p:anim>
                                    <p:anim calcmode="lin" valueType="num">
                                      <p:cBhvr additive="base">
                                        <p:cTn id="38" dur="500" fill="hold"/>
                                        <p:tgtEl>
                                          <p:spTgt spid="27"/>
                                        </p:tgtEl>
                                        <p:attrNameLst>
                                          <p:attrName>ppt_y</p:attrName>
                                        </p:attrNameLst>
                                      </p:cBhvr>
                                      <p:tavLst>
                                        <p:tav tm="0">
                                          <p:val>
                                            <p:strVal val="#ppt_y"/>
                                          </p:val>
                                        </p:tav>
                                        <p:tav tm="100000">
                                          <p:val>
                                            <p:strVal val="#ppt_y"/>
                                          </p:val>
                                        </p:tav>
                                      </p:tavLst>
                                    </p:anim>
                                  </p:childTnLst>
                                </p:cTn>
                              </p:par>
                            </p:childTnLst>
                          </p:cTn>
                        </p:par>
                        <p:par>
                          <p:cTn id="39" fill="hold">
                            <p:stCondLst>
                              <p:cond delay="2800"/>
                            </p:stCondLst>
                            <p:childTnLst>
                              <p:par>
                                <p:cTn id="40" presetID="2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3300"/>
                            </p:stCondLst>
                            <p:childTnLst>
                              <p:par>
                                <p:cTn id="44" presetID="2" presetClass="entr" presetSubtype="8" decel="100000"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0-#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childTnLst>
                          </p:cTn>
                        </p:par>
                        <p:par>
                          <p:cTn id="48" fill="hold">
                            <p:stCondLst>
                              <p:cond delay="3800"/>
                            </p:stCondLst>
                            <p:childTnLst>
                              <p:par>
                                <p:cTn id="49" presetID="16" presetClass="entr" presetSubtype="37" fill="hold" grpId="0" nodeType="after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barn(outVertical)">
                                      <p:cBhvr>
                                        <p:cTn id="5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35" name="Rectangle 9"/>
          <p:cNvSpPr/>
          <p:nvPr/>
        </p:nvSpPr>
        <p:spPr>
          <a:xfrm>
            <a:off x="642938" y="4214813"/>
            <a:ext cx="7772400" cy="830262"/>
          </a:xfrm>
          <a:prstGeom prst="rect">
            <a:avLst/>
          </a:prstGeom>
        </p:spPr>
        <p:txBody>
          <a:bodyPr>
            <a:spAutoFit/>
          </a:bodyPr>
          <a:lstStyle/>
          <a:p>
            <a:pPr algn="ct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mn-ea"/>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a:p>
            <a:pPr algn="ct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mn-ea"/>
              </a:rPr>
              <a:t>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a:p>
            <a:pPr algn="ctr" defTabSz="685754" eaLnBrk="1" fontAlgn="auto" hangingPunct="1">
              <a:lnSpc>
                <a:spcPct val="120000"/>
              </a:lnSpc>
              <a:spcBef>
                <a:spcPts val="0"/>
              </a:spcBef>
              <a:spcAft>
                <a:spcPts val="0"/>
              </a:spcAft>
              <a:defRPr/>
            </a:pPr>
            <a:endParaRPr lang="id-ID" altLang="zh-CN" sz="1000" dirty="0">
              <a:solidFill>
                <a:schemeClr val="tx1">
                  <a:lumMod val="95000"/>
                  <a:lumOff val="5000"/>
                </a:schemeClr>
              </a:solidFill>
              <a:latin typeface="+mn-lt"/>
              <a:ea typeface="Open Sans Light" pitchFamily="34" charset="0"/>
              <a:cs typeface="Open Sans Light" pitchFamily="34" charset="0"/>
            </a:endParaRPr>
          </a:p>
        </p:txBody>
      </p:sp>
      <p:grpSp>
        <p:nvGrpSpPr>
          <p:cNvPr id="36" name="Group 16"/>
          <p:cNvGrpSpPr>
            <a:grpSpLocks/>
          </p:cNvGrpSpPr>
          <p:nvPr/>
        </p:nvGrpSpPr>
        <p:grpSpPr bwMode="auto">
          <a:xfrm>
            <a:off x="5072063" y="1428750"/>
            <a:ext cx="3643312" cy="1989138"/>
            <a:chOff x="5072066" y="1428742"/>
            <a:chExt cx="3643338" cy="1989055"/>
          </a:xfrm>
        </p:grpSpPr>
        <p:sp>
          <p:nvSpPr>
            <p:cNvPr id="37" name="Rectangle 2"/>
            <p:cNvSpPr/>
            <p:nvPr/>
          </p:nvSpPr>
          <p:spPr>
            <a:xfrm>
              <a:off x="5072066" y="1857349"/>
              <a:ext cx="3429024" cy="1560448"/>
            </a:xfrm>
            <a:prstGeom prst="rect">
              <a:avLst/>
            </a:prstGeom>
          </p:spPr>
          <p:txBody>
            <a:bodyPr>
              <a:spAutoFit/>
            </a:bodyPr>
            <a:lstStyle>
              <a:lvl1pPr marL="355600" indent="-355600">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4213" fontAlgn="base">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eaLnBrk="1" hangingPunct="1">
                <a:spcBef>
                  <a:spcPts val="250"/>
                </a:spcBef>
              </a:pPr>
              <a:endParaRPr lang="id-ID" altLang="zh-CN"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en-US" altLang="zh-CN" sz="900">
                <a:solidFill>
                  <a:srgbClr val="0D0D0D"/>
                </a:solidFill>
                <a:latin typeface="微软雅黑" panose="020B0503020204020204" pitchFamily="34" charset="-122"/>
              </a:endParaRPr>
            </a:p>
            <a:p>
              <a:pPr eaLnBrk="1" hangingPunct="1">
                <a:lnSpc>
                  <a:spcPct val="120000"/>
                </a:lnSpc>
                <a:buFont typeface="Wingdings" panose="05000000000000000000" pitchFamily="2" charset="2"/>
                <a:buChar char="Ø"/>
              </a:pPr>
              <a:endParaRPr lang="id-ID"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en-US" altLang="zh-CN" sz="900">
                <a:solidFill>
                  <a:srgbClr val="0D0D0D"/>
                </a:solidFill>
                <a:latin typeface="微软雅黑" panose="020B0503020204020204" pitchFamily="34" charset="-122"/>
              </a:endParaRPr>
            </a:p>
            <a:p>
              <a:pPr eaLnBrk="1" hangingPunct="1">
                <a:lnSpc>
                  <a:spcPct val="120000"/>
                </a:lnSpc>
                <a:buFont typeface="Wingdings" panose="05000000000000000000" pitchFamily="2" charset="2"/>
                <a:buChar char="Ø"/>
              </a:pPr>
              <a:endParaRPr lang="id-ID" altLang="zh-CN" sz="900">
                <a:solidFill>
                  <a:srgbClr val="0D0D0D"/>
                </a:solidFill>
                <a:ea typeface="Open Sans Light"/>
                <a:cs typeface="Open Sans Light"/>
              </a:endParaRPr>
            </a:p>
            <a:p>
              <a:pPr eaLnBrk="1" hangingPunct="1">
                <a:lnSpc>
                  <a:spcPct val="120000"/>
                </a:lnSpc>
                <a:buFont typeface="Wingdings" panose="05000000000000000000" pitchFamily="2" charset="2"/>
                <a:buChar char="Ø"/>
              </a:pPr>
              <a:r>
                <a:rPr lang="zh-CN" altLang="en-US" sz="900">
                  <a:solidFill>
                    <a:srgbClr val="0D0D0D"/>
                  </a:solidFill>
                  <a:latin typeface="微软雅黑" panose="020B0503020204020204" pitchFamily="34" charset="-122"/>
                </a:rPr>
                <a:t>您的内容打在这里，或者通过复制您的文本后，在此框中选择粘贴，并选择只保留文字；</a:t>
              </a:r>
              <a:endParaRPr lang="id-ID" altLang="zh-CN" sz="900">
                <a:solidFill>
                  <a:srgbClr val="0D0D0D"/>
                </a:solidFill>
                <a:ea typeface="Open Sans Light"/>
                <a:cs typeface="Open Sans Light"/>
              </a:endParaRPr>
            </a:p>
          </p:txBody>
        </p:sp>
        <p:sp>
          <p:nvSpPr>
            <p:cNvPr id="38" name="Rectangle 15"/>
            <p:cNvSpPr/>
            <p:nvPr/>
          </p:nvSpPr>
          <p:spPr>
            <a:xfrm>
              <a:off x="5072066" y="1428742"/>
              <a:ext cx="3643338" cy="461944"/>
            </a:xfrm>
            <a:prstGeom prst="rect">
              <a:avLst/>
            </a:prstGeom>
          </p:spPr>
          <p:txBody>
            <a:bodyPr>
              <a:spAutoFit/>
            </a:bodyPr>
            <a:lstStyle/>
            <a:p>
              <a:pPr defTabSz="685754" eaLnBrk="1" fontAlgn="auto" hangingPunct="1">
                <a:lnSpc>
                  <a:spcPct val="120000"/>
                </a:lnSpc>
                <a:spcBef>
                  <a:spcPts val="0"/>
                </a:spcBef>
                <a:spcAft>
                  <a:spcPts val="0"/>
                </a:spcAft>
                <a:defRPr/>
              </a:pPr>
              <a:r>
                <a:rPr lang="zh-CN" altLang="en-US" sz="1000" dirty="0">
                  <a:solidFill>
                    <a:schemeClr val="tx1">
                      <a:lumMod val="95000"/>
                      <a:lumOff val="5000"/>
                    </a:schemeClr>
                  </a:solidFill>
                  <a:latin typeface="微软雅黑" pitchFamily="34" charset="-122"/>
                  <a:ea typeface="+mn-ea"/>
                </a:rPr>
                <a:t>您的内容打在这里，或者通过复制您的文本后，在此框中选择粘贴，并选择只保留文字</a:t>
              </a:r>
              <a:endParaRPr lang="id-ID" altLang="zh-CN" sz="1000" dirty="0">
                <a:solidFill>
                  <a:schemeClr val="tx1">
                    <a:lumMod val="95000"/>
                    <a:lumOff val="5000"/>
                  </a:schemeClr>
                </a:solidFill>
                <a:latin typeface="+mn-lt"/>
                <a:ea typeface="Open Sans Light" pitchFamily="34" charset="0"/>
                <a:cs typeface="Open Sans Light" pitchFamily="34" charset="0"/>
              </a:endParaRPr>
            </a:p>
          </p:txBody>
        </p:sp>
      </p:grpSp>
      <p:grpSp>
        <p:nvGrpSpPr>
          <p:cNvPr id="39" name="组合 38"/>
          <p:cNvGrpSpPr>
            <a:grpSpLocks/>
          </p:cNvGrpSpPr>
          <p:nvPr/>
        </p:nvGrpSpPr>
        <p:grpSpPr bwMode="auto">
          <a:xfrm>
            <a:off x="409575" y="1316038"/>
            <a:ext cx="4232275" cy="2706687"/>
            <a:chOff x="409849" y="1315301"/>
            <a:chExt cx="4231670" cy="2707234"/>
          </a:xfrm>
        </p:grpSpPr>
        <p:grpSp>
          <p:nvGrpSpPr>
            <p:cNvPr id="40" name="组合 1"/>
            <p:cNvGrpSpPr>
              <a:grpSpLocks/>
            </p:cNvGrpSpPr>
            <p:nvPr/>
          </p:nvGrpSpPr>
          <p:grpSpPr bwMode="auto">
            <a:xfrm>
              <a:off x="774529" y="3714758"/>
              <a:ext cx="3463812" cy="307777"/>
              <a:chOff x="774529" y="3714758"/>
              <a:chExt cx="3463812" cy="307777"/>
            </a:xfrm>
          </p:grpSpPr>
          <p:sp>
            <p:nvSpPr>
              <p:cNvPr id="51" name="Rectangle 11"/>
              <p:cNvSpPr/>
              <p:nvPr/>
            </p:nvSpPr>
            <p:spPr>
              <a:xfrm>
                <a:off x="774922" y="3714498"/>
                <a:ext cx="595228"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2012</a:t>
                </a:r>
              </a:p>
            </p:txBody>
          </p:sp>
          <p:sp>
            <p:nvSpPr>
              <p:cNvPr id="52" name="Rectangle 12"/>
              <p:cNvSpPr/>
              <p:nvPr/>
            </p:nvSpPr>
            <p:spPr>
              <a:xfrm>
                <a:off x="1774904" y="3714498"/>
                <a:ext cx="595228"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2013</a:t>
                </a:r>
              </a:p>
            </p:txBody>
          </p:sp>
          <p:sp>
            <p:nvSpPr>
              <p:cNvPr id="53" name="Rectangle 13"/>
              <p:cNvSpPr/>
              <p:nvPr/>
            </p:nvSpPr>
            <p:spPr>
              <a:xfrm>
                <a:off x="2643143" y="3714498"/>
                <a:ext cx="595227"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2014</a:t>
                </a:r>
              </a:p>
            </p:txBody>
          </p:sp>
          <p:sp>
            <p:nvSpPr>
              <p:cNvPr id="54" name="Rectangle 14"/>
              <p:cNvSpPr/>
              <p:nvPr/>
            </p:nvSpPr>
            <p:spPr>
              <a:xfrm>
                <a:off x="3643125" y="3714498"/>
                <a:ext cx="595227" cy="308037"/>
              </a:xfrm>
              <a:prstGeom prst="rect">
                <a:avLst/>
              </a:prstGeom>
            </p:spPr>
            <p:txBody>
              <a:bodyPr wrap="none">
                <a:spAutoFit/>
              </a:bodyPr>
              <a:lstStyle/>
              <a:p>
                <a:pPr defTabSz="685754" eaLnBrk="1" fontAlgn="auto" hangingPunct="1">
                  <a:spcBef>
                    <a:spcPts val="0"/>
                  </a:spcBef>
                  <a:spcAft>
                    <a:spcPts val="0"/>
                  </a:spcAft>
                  <a:defRPr/>
                </a:pPr>
                <a:r>
                  <a:rPr lang="en-US" sz="1400" dirty="0">
                    <a:solidFill>
                      <a:schemeClr val="tx1">
                        <a:lumMod val="95000"/>
                        <a:lumOff val="5000"/>
                      </a:schemeClr>
                    </a:solidFill>
                    <a:latin typeface="+mn-lt"/>
                    <a:ea typeface="Open Sans" pitchFamily="34" charset="0"/>
                    <a:cs typeface="Open Sans" pitchFamily="34" charset="0"/>
                  </a:rPr>
                  <a:t>2015</a:t>
                </a:r>
              </a:p>
            </p:txBody>
          </p:sp>
        </p:grpSp>
        <p:grpSp>
          <p:nvGrpSpPr>
            <p:cNvPr id="41" name="组合 23"/>
            <p:cNvGrpSpPr>
              <a:grpSpLocks/>
            </p:cNvGrpSpPr>
            <p:nvPr/>
          </p:nvGrpSpPr>
          <p:grpSpPr bwMode="auto">
            <a:xfrm>
              <a:off x="409849" y="1315301"/>
              <a:ext cx="4231670" cy="2293571"/>
              <a:chOff x="1184565" y="1248617"/>
              <a:chExt cx="3780000" cy="2048765"/>
            </a:xfrm>
          </p:grpSpPr>
          <p:sp>
            <p:nvSpPr>
              <p:cNvPr id="42" name="Freeform 5"/>
              <p:cNvSpPr>
                <a:spLocks/>
              </p:cNvSpPr>
              <p:nvPr/>
            </p:nvSpPr>
            <p:spPr bwMode="auto">
              <a:xfrm>
                <a:off x="2160049" y="1920912"/>
                <a:ext cx="550128" cy="1361610"/>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3" name="Freeform 6"/>
              <p:cNvSpPr>
                <a:spLocks/>
              </p:cNvSpPr>
              <p:nvPr/>
            </p:nvSpPr>
            <p:spPr bwMode="auto">
              <a:xfrm>
                <a:off x="2710176" y="1920912"/>
                <a:ext cx="551546" cy="1361610"/>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4" name="Freeform 5"/>
              <p:cNvSpPr>
                <a:spLocks/>
              </p:cNvSpPr>
              <p:nvPr/>
            </p:nvSpPr>
            <p:spPr bwMode="auto">
              <a:xfrm>
                <a:off x="2986658" y="1248617"/>
                <a:ext cx="550128" cy="2033904"/>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5" name="Freeform 6"/>
              <p:cNvSpPr>
                <a:spLocks/>
              </p:cNvSpPr>
              <p:nvPr/>
            </p:nvSpPr>
            <p:spPr bwMode="auto">
              <a:xfrm>
                <a:off x="3536786" y="1248617"/>
                <a:ext cx="551545" cy="2033904"/>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6" name="Freeform 5"/>
              <p:cNvSpPr>
                <a:spLocks/>
              </p:cNvSpPr>
              <p:nvPr/>
            </p:nvSpPr>
            <p:spPr bwMode="auto">
              <a:xfrm>
                <a:off x="1333440" y="2544983"/>
                <a:ext cx="550128" cy="737539"/>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alpha val="95000"/>
                </a:srgbClr>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7" name="Freeform 6"/>
              <p:cNvSpPr>
                <a:spLocks/>
              </p:cNvSpPr>
              <p:nvPr/>
            </p:nvSpPr>
            <p:spPr bwMode="auto">
              <a:xfrm>
                <a:off x="1883568" y="2544983"/>
                <a:ext cx="551545" cy="737539"/>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8" name="Freeform 5"/>
              <p:cNvSpPr>
                <a:spLocks/>
              </p:cNvSpPr>
              <p:nvPr/>
            </p:nvSpPr>
            <p:spPr bwMode="auto">
              <a:xfrm>
                <a:off x="3813267" y="2180468"/>
                <a:ext cx="550128" cy="1102053"/>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rgbClr val="404040"/>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49" name="Freeform 6"/>
              <p:cNvSpPr>
                <a:spLocks/>
              </p:cNvSpPr>
              <p:nvPr/>
            </p:nvSpPr>
            <p:spPr bwMode="auto">
              <a:xfrm>
                <a:off x="4363395" y="2180468"/>
                <a:ext cx="551546" cy="1102053"/>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rgbClr val="D9D9D9"/>
              </a:solidFill>
              <a:ln>
                <a:noFill/>
              </a:ln>
            </p:spPr>
            <p:txBody>
              <a:bodyPr lIns="68580" tIns="34290" rIns="68580" bIns="34290"/>
              <a:lstStyle/>
              <a:p>
                <a:pPr defTabSz="685754" eaLnBrk="1" fontAlgn="auto" hangingPunct="1">
                  <a:spcBef>
                    <a:spcPts val="0"/>
                  </a:spcBef>
                  <a:spcAft>
                    <a:spcPts val="0"/>
                  </a:spcAft>
                  <a:defRPr/>
                </a:pPr>
                <a:endParaRPr lang="en-US" sz="1013">
                  <a:latin typeface="+mn-lt"/>
                  <a:ea typeface="+mn-ea"/>
                </a:endParaRPr>
              </a:p>
            </p:txBody>
          </p:sp>
          <p:sp>
            <p:nvSpPr>
              <p:cNvPr id="50" name="Rectangle 95"/>
              <p:cNvSpPr/>
              <p:nvPr/>
            </p:nvSpPr>
            <p:spPr>
              <a:xfrm>
                <a:off x="1184565" y="3271175"/>
                <a:ext cx="3780000" cy="2553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a:p>
            </p:txBody>
          </p:sp>
        </p:grpSp>
      </p:grpSp>
    </p:spTree>
    <p:extLst>
      <p:ext uri="{BB962C8B-B14F-4D97-AF65-F5344CB8AC3E}">
        <p14:creationId xmlns:p14="http://schemas.microsoft.com/office/powerpoint/2010/main" val="1967119732"/>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2" presetClass="entr" presetSubtype="4"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ipe(down)">
                                      <p:cBhvr>
                                        <p:cTn id="27" dur="500"/>
                                        <p:tgtEl>
                                          <p:spTgt spid="39"/>
                                        </p:tgtEl>
                                      </p:cBhvr>
                                    </p:animEffect>
                                  </p:childTnLst>
                                </p:cTn>
                              </p:par>
                            </p:childTnLst>
                          </p:cTn>
                        </p:par>
                        <p:par>
                          <p:cTn id="28" fill="hold">
                            <p:stCondLst>
                              <p:cond delay="1500"/>
                            </p:stCondLst>
                            <p:childTnLst>
                              <p:par>
                                <p:cTn id="29" presetID="2" presetClass="entr" presetSubtype="2" decel="100000"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500" fill="hold"/>
                                        <p:tgtEl>
                                          <p:spTgt spid="36"/>
                                        </p:tgtEl>
                                        <p:attrNameLst>
                                          <p:attrName>ppt_x</p:attrName>
                                        </p:attrNameLst>
                                      </p:cBhvr>
                                      <p:tavLst>
                                        <p:tav tm="0">
                                          <p:val>
                                            <p:strVal val="1+#ppt_w/2"/>
                                          </p:val>
                                        </p:tav>
                                        <p:tav tm="100000">
                                          <p:val>
                                            <p:strVal val="#ppt_x"/>
                                          </p:val>
                                        </p:tav>
                                      </p:tavLst>
                                    </p:anim>
                                    <p:anim calcmode="lin" valueType="num">
                                      <p:cBhvr additive="base">
                                        <p:cTn id="32"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left)">
                                      <p:cBhvr>
                                        <p:cTn id="3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3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484811" y="-932380"/>
            <a:ext cx="3376749" cy="6324808"/>
          </a:xfrm>
          <a:prstGeom prst="rect">
            <a:avLst/>
          </a:prstGeom>
          <a:noFill/>
        </p:spPr>
        <p:txBody>
          <a:bodyPr wrap="square" rtlCol="0" anchor="ctr">
            <a:spAutoFit/>
          </a:bodyPr>
          <a:lstStyle/>
          <a:p>
            <a:pPr algn="ctr">
              <a:lnSpc>
                <a:spcPct val="150000"/>
              </a:lnSpc>
            </a:pPr>
            <a:r>
              <a:rPr lang="en-US" altLang="zh-CN" sz="27000" dirty="0">
                <a:latin typeface="微软雅黑" panose="020B0503020204020204" pitchFamily="34" charset="-122"/>
                <a:ea typeface="微软雅黑" panose="020B0503020204020204" pitchFamily="34" charset="-122"/>
              </a:rPr>
              <a:t>3</a:t>
            </a:r>
          </a:p>
        </p:txBody>
      </p:sp>
      <p:sp>
        <p:nvSpPr>
          <p:cNvPr id="5" name="椭圆 4"/>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6" name="文本框 5"/>
          <p:cNvSpPr txBox="1"/>
          <p:nvPr/>
        </p:nvSpPr>
        <p:spPr>
          <a:xfrm>
            <a:off x="4661118" y="1818075"/>
            <a:ext cx="2653952" cy="1262974"/>
          </a:xfrm>
          <a:prstGeom prst="rect">
            <a:avLst/>
          </a:prstGeom>
          <a:noFill/>
        </p:spPr>
        <p:txBody>
          <a:bodyPr wrap="square" rtlCol="0">
            <a:spAutoFit/>
          </a:bodyPr>
          <a:lstStyle/>
          <a:p>
            <a:pPr algn="just">
              <a:lnSpc>
                <a:spcPct val="150000"/>
              </a:lnSpc>
            </a:pPr>
            <a:r>
              <a:rPr lang="zh-CN" altLang="en-US" sz="2800" dirty="0">
                <a:latin typeface="微软雅黑" panose="020B0503020204020204" pitchFamily="34" charset="-122"/>
                <a:ea typeface="微软雅黑" panose="020B0503020204020204" pitchFamily="34" charset="-122"/>
              </a:rPr>
              <a:t>单击添加</a:t>
            </a:r>
            <a:r>
              <a:rPr lang="zh-CN" altLang="en-US" sz="2800" dirty="0" smtClean="0">
                <a:latin typeface="微软雅黑" panose="020B0503020204020204" pitchFamily="34" charset="-122"/>
                <a:ea typeface="微软雅黑" panose="020B0503020204020204" pitchFamily="34" charset="-122"/>
              </a:rPr>
              <a:t>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7896" y="3248840"/>
            <a:ext cx="388620" cy="388620"/>
          </a:xfrm>
          <a:prstGeom prst="rect">
            <a:avLst/>
          </a:prstGeom>
        </p:spPr>
      </p:pic>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3784" y="3248840"/>
            <a:ext cx="388620" cy="388620"/>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99672" y="3252651"/>
            <a:ext cx="388620" cy="388620"/>
          </a:xfrm>
          <a:prstGeom prst="rect">
            <a:avLst/>
          </a:prstGeom>
        </p:spPr>
      </p:pic>
      <p:pic>
        <p:nvPicPr>
          <p:cNvPr id="10" name="图片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076145" y="2170683"/>
            <a:ext cx="2277053" cy="749873"/>
          </a:xfrm>
          <a:prstGeom prst="rect">
            <a:avLst/>
          </a:prstGeom>
        </p:spPr>
      </p:pic>
    </p:spTree>
    <p:extLst>
      <p:ext uri="{BB962C8B-B14F-4D97-AF65-F5344CB8AC3E}">
        <p14:creationId xmlns:p14="http://schemas.microsoft.com/office/powerpoint/2010/main" val="1361203225"/>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1500"/>
                                        <p:tgtEl>
                                          <p:spTgt spid="4"/>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5"/>
                                        </p:tgtEl>
                                        <p:attrNameLst>
                                          <p:attrName>style.visibility</p:attrName>
                                        </p:attrNameLst>
                                      </p:cBhvr>
                                      <p:to>
                                        <p:strVal val="visible"/>
                                      </p:to>
                                    </p:set>
                                    <p:animEffect transition="in" filter="wheel(1)">
                                      <p:cBhvr>
                                        <p:cTn id="10" dur="1500"/>
                                        <p:tgtEl>
                                          <p:spTgt spid="5"/>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1000"/>
                                        <p:tgtEl>
                                          <p:spTgt spid="6"/>
                                        </p:tgtEl>
                                      </p:cBhvr>
                                    </p:animEffect>
                                  </p:childTnLst>
                                </p:cTn>
                              </p:par>
                              <p:par>
                                <p:cTn id="14" presetID="42" presetClass="entr" presetSubtype="0" fill="hold" nodeType="withEffect">
                                  <p:stCondLst>
                                    <p:cond delay="175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750"/>
                                        <p:tgtEl>
                                          <p:spTgt spid="9"/>
                                        </p:tgtEl>
                                      </p:cBhvr>
                                    </p:animEffect>
                                    <p:anim calcmode="lin" valueType="num">
                                      <p:cBhvr>
                                        <p:cTn id="17" dur="750" fill="hold"/>
                                        <p:tgtEl>
                                          <p:spTgt spid="9"/>
                                        </p:tgtEl>
                                        <p:attrNameLst>
                                          <p:attrName>ppt_x</p:attrName>
                                        </p:attrNameLst>
                                      </p:cBhvr>
                                      <p:tavLst>
                                        <p:tav tm="0">
                                          <p:val>
                                            <p:strVal val="#ppt_x"/>
                                          </p:val>
                                        </p:tav>
                                        <p:tav tm="100000">
                                          <p:val>
                                            <p:strVal val="#ppt_x"/>
                                          </p:val>
                                        </p:tav>
                                      </p:tavLst>
                                    </p:anim>
                                    <p:anim calcmode="lin" valueType="num">
                                      <p:cBhvr>
                                        <p:cTn id="18" dur="750" fill="hold"/>
                                        <p:tgtEl>
                                          <p:spTgt spid="9"/>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9"/>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750"/>
                                        <p:tgtEl>
                                          <p:spTgt spid="8"/>
                                        </p:tgtEl>
                                      </p:cBhvr>
                                    </p:animEffect>
                                    <p:anim calcmode="lin" valueType="num">
                                      <p:cBhvr>
                                        <p:cTn id="24" dur="750" fill="hold"/>
                                        <p:tgtEl>
                                          <p:spTgt spid="8"/>
                                        </p:tgtEl>
                                        <p:attrNameLst>
                                          <p:attrName>ppt_x</p:attrName>
                                        </p:attrNameLst>
                                      </p:cBhvr>
                                      <p:tavLst>
                                        <p:tav tm="0">
                                          <p:val>
                                            <p:strVal val="#ppt_x"/>
                                          </p:val>
                                        </p:tav>
                                        <p:tav tm="100000">
                                          <p:val>
                                            <p:strVal val="#ppt_x"/>
                                          </p:val>
                                        </p:tav>
                                      </p:tavLst>
                                    </p:anim>
                                    <p:anim calcmode="lin" valueType="num">
                                      <p:cBhvr>
                                        <p:cTn id="25" dur="750" fill="hold"/>
                                        <p:tgtEl>
                                          <p:spTgt spid="8"/>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8"/>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9" name="组合 18"/>
          <p:cNvGrpSpPr/>
          <p:nvPr/>
        </p:nvGrpSpPr>
        <p:grpSpPr>
          <a:xfrm>
            <a:off x="511328" y="2290030"/>
            <a:ext cx="1326821" cy="1409748"/>
            <a:chOff x="395537" y="2426415"/>
            <a:chExt cx="1327474" cy="1410442"/>
          </a:xfrm>
          <a:solidFill>
            <a:srgbClr val="404040"/>
          </a:solidFill>
        </p:grpSpPr>
        <p:sp>
          <p:nvSpPr>
            <p:cNvPr id="20" name="六边形 19"/>
            <p:cNvSpPr/>
            <p:nvPr/>
          </p:nvSpPr>
          <p:spPr>
            <a:xfrm rot="16200000">
              <a:off x="354053" y="2467899"/>
              <a:ext cx="1410442" cy="1327474"/>
            </a:xfrm>
            <a:prstGeom prst="hexagon">
              <a:avLst/>
            </a:prstGeom>
            <a:grpFill/>
            <a:ln w="15875" cap="rnd" cmpd="sng" algn="ctr">
              <a:noFill/>
              <a:prstDash val="solid"/>
            </a:ln>
            <a:effectLst/>
          </p:spPr>
          <p:txBody>
            <a:bodyPr rtlCol="0" anchor="ctr"/>
            <a:lstStyle/>
            <a:p>
              <a:pPr algn="ctr" defTabSz="913951">
                <a:defRPr/>
              </a:pPr>
              <a:endParaRPr lang="zh-CN" altLang="en-US" sz="2399" kern="0">
                <a:solidFill>
                  <a:prstClr val="white"/>
                </a:solidFill>
                <a:latin typeface="+mj-ea"/>
                <a:ea typeface="+mj-ea"/>
              </a:endParaRPr>
            </a:p>
          </p:txBody>
        </p:sp>
        <p:sp>
          <p:nvSpPr>
            <p:cNvPr id="21" name="TextBox 28"/>
            <p:cNvSpPr txBox="1"/>
            <p:nvPr/>
          </p:nvSpPr>
          <p:spPr>
            <a:xfrm>
              <a:off x="576707" y="2931581"/>
              <a:ext cx="959389" cy="400178"/>
            </a:xfrm>
            <a:prstGeom prst="rect">
              <a:avLst/>
            </a:prstGeom>
            <a:grpFill/>
            <a:ln>
              <a:noFill/>
            </a:ln>
          </p:spPr>
          <p:txBody>
            <a:bodyPr wrap="none" rtlCol="0">
              <a:spAutoFit/>
            </a:bodyPr>
            <a:lstStyle/>
            <a:p>
              <a:pPr defTabSz="913951">
                <a:defRPr/>
              </a:pPr>
              <a:r>
                <a:rPr lang="zh-CN" altLang="en-US" sz="1999" b="1" kern="0" dirty="0">
                  <a:solidFill>
                    <a:prstClr val="white"/>
                  </a:solidFill>
                  <a:latin typeface="+mj-ea"/>
                  <a:ea typeface="+mj-ea"/>
                </a:rPr>
                <a:t>关键词</a:t>
              </a:r>
            </a:p>
          </p:txBody>
        </p:sp>
      </p:grpSp>
      <p:sp>
        <p:nvSpPr>
          <p:cNvPr id="22" name="等腰三角形 21"/>
          <p:cNvSpPr/>
          <p:nvPr/>
        </p:nvSpPr>
        <p:spPr>
          <a:xfrm rot="5400000">
            <a:off x="1918430" y="2922933"/>
            <a:ext cx="224806" cy="193798"/>
          </a:xfrm>
          <a:prstGeom prst="triangle">
            <a:avLst/>
          </a:prstGeom>
          <a:solidFill>
            <a:srgbClr val="404040"/>
          </a:solidFill>
          <a:ln w="25400" cap="flat" cmpd="sng" algn="ctr">
            <a:noFill/>
            <a:prstDash val="solid"/>
          </a:ln>
          <a:effectLst/>
        </p:spPr>
        <p:txBody>
          <a:bodyPr rtlCol="0" anchor="ctr"/>
          <a:lstStyle/>
          <a:p>
            <a:pPr algn="ctr" defTabSz="913951">
              <a:defRPr/>
            </a:pPr>
            <a:endParaRPr lang="zh-CN" altLang="en-US" sz="2399" kern="0">
              <a:solidFill>
                <a:prstClr val="black">
                  <a:lumMod val="95000"/>
                  <a:lumOff val="5000"/>
                </a:prstClr>
              </a:solidFill>
              <a:latin typeface="+mj-ea"/>
              <a:ea typeface="+mj-ea"/>
            </a:endParaRPr>
          </a:p>
        </p:txBody>
      </p:sp>
      <p:sp>
        <p:nvSpPr>
          <p:cNvPr id="23" name="等腰三角形 22"/>
          <p:cNvSpPr/>
          <p:nvPr/>
        </p:nvSpPr>
        <p:spPr>
          <a:xfrm rot="5400000">
            <a:off x="2156467" y="2919668"/>
            <a:ext cx="224806" cy="193798"/>
          </a:xfrm>
          <a:prstGeom prst="triangle">
            <a:avLst/>
          </a:prstGeom>
          <a:solidFill>
            <a:srgbClr val="404040"/>
          </a:solidFill>
          <a:ln w="25400" cap="flat" cmpd="sng" algn="ctr">
            <a:noFill/>
            <a:prstDash val="solid"/>
          </a:ln>
          <a:effectLst/>
        </p:spPr>
        <p:txBody>
          <a:bodyPr rtlCol="0" anchor="ctr"/>
          <a:lstStyle/>
          <a:p>
            <a:pPr algn="ctr" defTabSz="913951">
              <a:defRPr/>
            </a:pPr>
            <a:endParaRPr lang="zh-CN" altLang="en-US" sz="2399" kern="0">
              <a:solidFill>
                <a:prstClr val="black">
                  <a:lumMod val="95000"/>
                  <a:lumOff val="5000"/>
                </a:prstClr>
              </a:solidFill>
              <a:latin typeface="+mj-ea"/>
              <a:ea typeface="+mj-ea"/>
            </a:endParaRPr>
          </a:p>
        </p:txBody>
      </p:sp>
      <p:sp>
        <p:nvSpPr>
          <p:cNvPr id="24" name="六边形 23"/>
          <p:cNvSpPr/>
          <p:nvPr/>
        </p:nvSpPr>
        <p:spPr>
          <a:xfrm rot="16200000">
            <a:off x="2366870" y="1591441"/>
            <a:ext cx="2982366" cy="2806932"/>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15875" cap="rnd" cmpd="sng" algn="ctr">
            <a:solidFill>
              <a:srgbClr val="DDDDDD"/>
            </a:solidFill>
            <a:prstDash val="solid"/>
          </a:ln>
          <a:effectLst/>
        </p:spPr>
        <p:txBody>
          <a:bodyPr rtlCol="0" anchor="ctr"/>
          <a:lstStyle/>
          <a:p>
            <a:pPr algn="ctr" defTabSz="913951">
              <a:defRPr/>
            </a:pPr>
            <a:endParaRPr lang="zh-CN" altLang="en-US" sz="2399" kern="0">
              <a:solidFill>
                <a:prstClr val="black">
                  <a:lumMod val="95000"/>
                  <a:lumOff val="5000"/>
                </a:prstClr>
              </a:solidFill>
              <a:latin typeface="+mj-ea"/>
              <a:ea typeface="+mj-ea"/>
            </a:endParaRPr>
          </a:p>
        </p:txBody>
      </p:sp>
      <p:sp>
        <p:nvSpPr>
          <p:cNvPr id="25" name="六边形 24"/>
          <p:cNvSpPr/>
          <p:nvPr/>
        </p:nvSpPr>
        <p:spPr>
          <a:xfrm rot="16200000">
            <a:off x="4302433" y="1448836"/>
            <a:ext cx="796974" cy="750093"/>
          </a:xfrm>
          <a:prstGeom prst="hexagon">
            <a:avLst/>
          </a:prstGeom>
          <a:solidFill>
            <a:srgbClr val="404040"/>
          </a:solidFill>
          <a:ln w="15875" cap="rnd" cmpd="sng" algn="ctr">
            <a:noFill/>
            <a:prstDash val="solid"/>
          </a:ln>
          <a:effectLst/>
        </p:spPr>
        <p:txBody>
          <a:bodyPr rtlCol="0" anchor="ctr"/>
          <a:lstStyle/>
          <a:p>
            <a:pPr algn="ctr" defTabSz="913951">
              <a:defRPr/>
            </a:pPr>
            <a:endParaRPr lang="zh-CN" altLang="en-US" sz="2399" kern="0">
              <a:solidFill>
                <a:prstClr val="black">
                  <a:lumMod val="95000"/>
                  <a:lumOff val="5000"/>
                </a:prstClr>
              </a:solidFill>
              <a:latin typeface="+mj-ea"/>
              <a:ea typeface="+mj-ea"/>
            </a:endParaRPr>
          </a:p>
        </p:txBody>
      </p:sp>
      <p:sp>
        <p:nvSpPr>
          <p:cNvPr id="26" name="TextBox 33"/>
          <p:cNvSpPr txBox="1"/>
          <p:nvPr/>
        </p:nvSpPr>
        <p:spPr>
          <a:xfrm>
            <a:off x="4382084" y="1560637"/>
            <a:ext cx="595035" cy="584647"/>
          </a:xfrm>
          <a:prstGeom prst="rect">
            <a:avLst/>
          </a:prstGeom>
          <a:noFill/>
        </p:spPr>
        <p:txBody>
          <a:bodyPr wrap="none" rtlCol="0">
            <a:spAutoFit/>
          </a:bodyPr>
          <a:lstStyle/>
          <a:p>
            <a:r>
              <a:rPr lang="en-US" altLang="zh-CN" sz="3199" dirty="0">
                <a:solidFill>
                  <a:prstClr val="white"/>
                </a:solidFill>
                <a:latin typeface="+mj-ea"/>
                <a:ea typeface="+mj-ea"/>
              </a:rPr>
              <a:t>01</a:t>
            </a:r>
            <a:endParaRPr lang="zh-CN" altLang="en-US" sz="3199" dirty="0">
              <a:solidFill>
                <a:prstClr val="white"/>
              </a:solidFill>
              <a:latin typeface="+mj-ea"/>
              <a:ea typeface="+mj-ea"/>
            </a:endParaRPr>
          </a:p>
        </p:txBody>
      </p:sp>
      <p:sp>
        <p:nvSpPr>
          <p:cNvPr id="27" name="六边形 26"/>
          <p:cNvSpPr/>
          <p:nvPr/>
        </p:nvSpPr>
        <p:spPr>
          <a:xfrm rot="16200000">
            <a:off x="4863032" y="2619856"/>
            <a:ext cx="796974" cy="750093"/>
          </a:xfrm>
          <a:prstGeom prst="hexagon">
            <a:avLst/>
          </a:prstGeom>
          <a:solidFill>
            <a:srgbClr val="404040"/>
          </a:solidFill>
          <a:ln w="15875" cap="rnd" cmpd="sng" algn="ctr">
            <a:noFill/>
            <a:prstDash val="solid"/>
          </a:ln>
          <a:effectLst/>
        </p:spPr>
        <p:txBody>
          <a:bodyPr rtlCol="0" anchor="ctr"/>
          <a:lstStyle/>
          <a:p>
            <a:pPr algn="ctr" defTabSz="913951">
              <a:defRPr/>
            </a:pPr>
            <a:endParaRPr lang="zh-CN" altLang="en-US" sz="2399" kern="0">
              <a:solidFill>
                <a:prstClr val="black">
                  <a:lumMod val="95000"/>
                  <a:lumOff val="5000"/>
                </a:prstClr>
              </a:solidFill>
              <a:latin typeface="+mj-ea"/>
              <a:ea typeface="+mj-ea"/>
            </a:endParaRPr>
          </a:p>
        </p:txBody>
      </p:sp>
      <p:sp>
        <p:nvSpPr>
          <p:cNvPr id="28" name="TextBox 35"/>
          <p:cNvSpPr txBox="1"/>
          <p:nvPr/>
        </p:nvSpPr>
        <p:spPr>
          <a:xfrm>
            <a:off x="4942682" y="2731657"/>
            <a:ext cx="595035" cy="584647"/>
          </a:xfrm>
          <a:prstGeom prst="rect">
            <a:avLst/>
          </a:prstGeom>
          <a:noFill/>
        </p:spPr>
        <p:txBody>
          <a:bodyPr wrap="none" rtlCol="0">
            <a:spAutoFit/>
          </a:bodyPr>
          <a:lstStyle/>
          <a:p>
            <a:r>
              <a:rPr lang="en-US" altLang="zh-CN" sz="3199" dirty="0">
                <a:solidFill>
                  <a:prstClr val="white"/>
                </a:solidFill>
                <a:latin typeface="+mj-ea"/>
                <a:ea typeface="+mj-ea"/>
              </a:rPr>
              <a:t>02</a:t>
            </a:r>
            <a:endParaRPr lang="zh-CN" altLang="en-US" sz="3199" dirty="0">
              <a:solidFill>
                <a:prstClr val="white"/>
              </a:solidFill>
              <a:latin typeface="+mj-ea"/>
              <a:ea typeface="+mj-ea"/>
            </a:endParaRPr>
          </a:p>
        </p:txBody>
      </p:sp>
      <p:sp>
        <p:nvSpPr>
          <p:cNvPr id="29" name="六边形 28"/>
          <p:cNvSpPr/>
          <p:nvPr/>
        </p:nvSpPr>
        <p:spPr>
          <a:xfrm rot="16200000">
            <a:off x="4359816" y="3882015"/>
            <a:ext cx="796974" cy="750093"/>
          </a:xfrm>
          <a:prstGeom prst="hexagon">
            <a:avLst/>
          </a:prstGeom>
          <a:solidFill>
            <a:srgbClr val="404040"/>
          </a:solidFill>
          <a:ln w="15875" cap="rnd" cmpd="sng" algn="ctr">
            <a:noFill/>
            <a:prstDash val="solid"/>
          </a:ln>
          <a:effectLst/>
        </p:spPr>
        <p:txBody>
          <a:bodyPr rtlCol="0" anchor="ctr"/>
          <a:lstStyle/>
          <a:p>
            <a:pPr algn="ctr" defTabSz="913951">
              <a:defRPr/>
            </a:pPr>
            <a:endParaRPr lang="zh-CN" altLang="en-US" sz="2399" kern="0">
              <a:solidFill>
                <a:prstClr val="black">
                  <a:lumMod val="95000"/>
                  <a:lumOff val="5000"/>
                </a:prstClr>
              </a:solidFill>
              <a:latin typeface="+mj-ea"/>
              <a:ea typeface="+mj-ea"/>
            </a:endParaRPr>
          </a:p>
        </p:txBody>
      </p:sp>
      <p:sp>
        <p:nvSpPr>
          <p:cNvPr id="30" name="TextBox 37"/>
          <p:cNvSpPr txBox="1"/>
          <p:nvPr/>
        </p:nvSpPr>
        <p:spPr>
          <a:xfrm>
            <a:off x="4439466" y="3993817"/>
            <a:ext cx="595035" cy="584647"/>
          </a:xfrm>
          <a:prstGeom prst="rect">
            <a:avLst/>
          </a:prstGeom>
          <a:noFill/>
        </p:spPr>
        <p:txBody>
          <a:bodyPr wrap="none" rtlCol="0">
            <a:spAutoFit/>
          </a:bodyPr>
          <a:lstStyle/>
          <a:p>
            <a:r>
              <a:rPr lang="en-US" altLang="zh-CN" sz="3199" dirty="0">
                <a:solidFill>
                  <a:prstClr val="white"/>
                </a:solidFill>
                <a:latin typeface="+mj-ea"/>
                <a:ea typeface="+mj-ea"/>
              </a:rPr>
              <a:t>03</a:t>
            </a:r>
            <a:endParaRPr lang="zh-CN" altLang="en-US" sz="3199" dirty="0">
              <a:solidFill>
                <a:prstClr val="white"/>
              </a:solidFill>
              <a:latin typeface="+mj-ea"/>
              <a:ea typeface="+mj-ea"/>
            </a:endParaRPr>
          </a:p>
        </p:txBody>
      </p:sp>
      <p:sp>
        <p:nvSpPr>
          <p:cNvPr id="31" name="TextBox 38"/>
          <p:cNvSpPr txBox="1"/>
          <p:nvPr/>
        </p:nvSpPr>
        <p:spPr bwMode="auto">
          <a:xfrm>
            <a:off x="5350331" y="1281453"/>
            <a:ext cx="2832660" cy="923330"/>
          </a:xfrm>
          <a:prstGeom prst="rect">
            <a:avLst/>
          </a:prstGeom>
          <a:noFill/>
        </p:spPr>
        <p:txBody>
          <a:bodyPr wrap="square">
            <a:spAutoFit/>
          </a:bodyPr>
          <a:lstStyle/>
          <a:p>
            <a:pPr defTabSz="913951">
              <a:lnSpc>
                <a:spcPct val="150000"/>
              </a:lnSpc>
              <a:defRPr/>
            </a:pPr>
            <a:r>
              <a:rPr lang="zh-CN" altLang="en-US" sz="1200" kern="0" dirty="0">
                <a:solidFill>
                  <a:schemeClr val="tx1">
                    <a:lumMod val="95000"/>
                    <a:lumOff val="5000"/>
                  </a:schemeClr>
                </a:solidFill>
                <a:latin typeface="+mj-ea"/>
                <a:ea typeface="+mj-ea"/>
              </a:rPr>
              <a:t>这里输入简单的文字概述这里输入简单文字概述简单的文字概述这里输入简单的文字概述这里输入简单</a:t>
            </a:r>
          </a:p>
        </p:txBody>
      </p:sp>
      <p:sp>
        <p:nvSpPr>
          <p:cNvPr id="32" name="TextBox 39"/>
          <p:cNvSpPr txBox="1"/>
          <p:nvPr/>
        </p:nvSpPr>
        <p:spPr bwMode="auto">
          <a:xfrm>
            <a:off x="5854140" y="2496819"/>
            <a:ext cx="2832660" cy="923330"/>
          </a:xfrm>
          <a:prstGeom prst="rect">
            <a:avLst/>
          </a:prstGeom>
          <a:noFill/>
        </p:spPr>
        <p:txBody>
          <a:bodyPr wrap="square">
            <a:spAutoFit/>
          </a:bodyPr>
          <a:lstStyle/>
          <a:p>
            <a:pPr defTabSz="913951">
              <a:lnSpc>
                <a:spcPct val="150000"/>
              </a:lnSpc>
              <a:defRPr/>
            </a:pPr>
            <a:r>
              <a:rPr lang="zh-CN" altLang="en-US" sz="1200" kern="0" dirty="0">
                <a:solidFill>
                  <a:schemeClr val="tx1">
                    <a:lumMod val="95000"/>
                    <a:lumOff val="5000"/>
                  </a:schemeClr>
                </a:solidFill>
                <a:latin typeface="+mj-ea"/>
                <a:ea typeface="+mj-ea"/>
              </a:rPr>
              <a:t>这里输入简单的文字概述这里输入简单文字概述简单的文字概述这里输入简单的文字概述这里输入简单</a:t>
            </a:r>
          </a:p>
        </p:txBody>
      </p:sp>
      <p:sp>
        <p:nvSpPr>
          <p:cNvPr id="33" name="TextBox 40"/>
          <p:cNvSpPr txBox="1"/>
          <p:nvPr/>
        </p:nvSpPr>
        <p:spPr bwMode="auto">
          <a:xfrm>
            <a:off x="5350331" y="3800494"/>
            <a:ext cx="2832660" cy="923330"/>
          </a:xfrm>
          <a:prstGeom prst="rect">
            <a:avLst/>
          </a:prstGeom>
          <a:noFill/>
        </p:spPr>
        <p:txBody>
          <a:bodyPr wrap="square">
            <a:spAutoFit/>
          </a:bodyPr>
          <a:lstStyle/>
          <a:p>
            <a:pPr defTabSz="913951">
              <a:lnSpc>
                <a:spcPct val="150000"/>
              </a:lnSpc>
              <a:defRPr/>
            </a:pPr>
            <a:r>
              <a:rPr lang="zh-CN" altLang="en-US" sz="1200" kern="0" dirty="0">
                <a:solidFill>
                  <a:schemeClr val="tx1">
                    <a:lumMod val="95000"/>
                    <a:lumOff val="5000"/>
                  </a:schemeClr>
                </a:solidFill>
                <a:latin typeface="+mj-ea"/>
                <a:ea typeface="+mj-ea"/>
              </a:rPr>
              <a:t>这里输入简单的文字概述这里输入简单文字概述简单的文字概述这里输入简单的文字概述这里输入简单</a:t>
            </a:r>
          </a:p>
        </p:txBody>
      </p:sp>
    </p:spTree>
    <p:extLst>
      <p:ext uri="{BB962C8B-B14F-4D97-AF65-F5344CB8AC3E}">
        <p14:creationId xmlns:p14="http://schemas.microsoft.com/office/powerpoint/2010/main" val="37650817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31"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1000" fill="hold"/>
                                        <p:tgtEl>
                                          <p:spTgt spid="19"/>
                                        </p:tgtEl>
                                        <p:attrNameLst>
                                          <p:attrName>ppt_w</p:attrName>
                                        </p:attrNameLst>
                                      </p:cBhvr>
                                      <p:tavLst>
                                        <p:tav tm="0">
                                          <p:val>
                                            <p:fltVal val="0"/>
                                          </p:val>
                                        </p:tav>
                                        <p:tav tm="100000">
                                          <p:val>
                                            <p:strVal val="#ppt_w"/>
                                          </p:val>
                                        </p:tav>
                                      </p:tavLst>
                                    </p:anim>
                                    <p:anim calcmode="lin" valueType="num">
                                      <p:cBhvr>
                                        <p:cTn id="28" dur="1000" fill="hold"/>
                                        <p:tgtEl>
                                          <p:spTgt spid="19"/>
                                        </p:tgtEl>
                                        <p:attrNameLst>
                                          <p:attrName>ppt_h</p:attrName>
                                        </p:attrNameLst>
                                      </p:cBhvr>
                                      <p:tavLst>
                                        <p:tav tm="0">
                                          <p:val>
                                            <p:fltVal val="0"/>
                                          </p:val>
                                        </p:tav>
                                        <p:tav tm="100000">
                                          <p:val>
                                            <p:strVal val="#ppt_h"/>
                                          </p:val>
                                        </p:tav>
                                      </p:tavLst>
                                    </p:anim>
                                    <p:anim calcmode="lin" valueType="num">
                                      <p:cBhvr>
                                        <p:cTn id="29" dur="1000" fill="hold"/>
                                        <p:tgtEl>
                                          <p:spTgt spid="19"/>
                                        </p:tgtEl>
                                        <p:attrNameLst>
                                          <p:attrName>style.rotation</p:attrName>
                                        </p:attrNameLst>
                                      </p:cBhvr>
                                      <p:tavLst>
                                        <p:tav tm="0">
                                          <p:val>
                                            <p:fltVal val="90"/>
                                          </p:val>
                                        </p:tav>
                                        <p:tav tm="100000">
                                          <p:val>
                                            <p:fltVal val="0"/>
                                          </p:val>
                                        </p:tav>
                                      </p:tavLst>
                                    </p:anim>
                                    <p:animEffect transition="in" filter="fade">
                                      <p:cBhvr>
                                        <p:cTn id="30" dur="1000"/>
                                        <p:tgtEl>
                                          <p:spTgt spid="19"/>
                                        </p:tgtEl>
                                      </p:cBhvr>
                                    </p:animEffect>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par>
                          <p:cTn id="35" fill="hold">
                            <p:stCondLst>
                              <p:cond delay="2500"/>
                            </p:stCondLst>
                            <p:childTnLst>
                              <p:par>
                                <p:cTn id="36" presetID="22" presetClass="entr" presetSubtype="8" fill="hold" grpId="0" nodeType="afterEffect">
                                  <p:stCondLst>
                                    <p:cond delay="0"/>
                                  </p:stCondLst>
                                  <p:childTnLst>
                                    <p:set>
                                      <p:cBhvr>
                                        <p:cTn id="37" dur="1" fill="hold">
                                          <p:stCondLst>
                                            <p:cond delay="0"/>
                                          </p:stCondLst>
                                        </p:cTn>
                                        <p:tgtEl>
                                          <p:spTgt spid="23"/>
                                        </p:tgtEl>
                                        <p:attrNameLst>
                                          <p:attrName>style.visibility</p:attrName>
                                        </p:attrNameLst>
                                      </p:cBhvr>
                                      <p:to>
                                        <p:strVal val="visible"/>
                                      </p:to>
                                    </p:set>
                                    <p:animEffect transition="in" filter="wipe(left)">
                                      <p:cBhvr>
                                        <p:cTn id="38" dur="500"/>
                                        <p:tgtEl>
                                          <p:spTgt spid="23"/>
                                        </p:tgtEl>
                                      </p:cBhvr>
                                    </p:animEffect>
                                  </p:childTnLst>
                                </p:cTn>
                              </p:par>
                            </p:childTnLst>
                          </p:cTn>
                        </p:par>
                        <p:par>
                          <p:cTn id="39" fill="hold">
                            <p:stCondLst>
                              <p:cond delay="3000"/>
                            </p:stCondLst>
                            <p:childTnLst>
                              <p:par>
                                <p:cTn id="40" presetID="53" presetClass="entr" presetSubtype="16" fill="hold" grpId="0" nodeType="after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childTnLst>
                                </p:cTn>
                              </p:par>
                            </p:childTnLst>
                          </p:cTn>
                        </p:par>
                        <p:par>
                          <p:cTn id="45" fill="hold">
                            <p:stCondLst>
                              <p:cond delay="3500"/>
                            </p:stCondLst>
                            <p:childTnLst>
                              <p:par>
                                <p:cTn id="46" presetID="2" presetClass="entr" presetSubtype="8"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500" fill="hold"/>
                                        <p:tgtEl>
                                          <p:spTgt spid="25"/>
                                        </p:tgtEl>
                                        <p:attrNameLst>
                                          <p:attrName>ppt_x</p:attrName>
                                        </p:attrNameLst>
                                      </p:cBhvr>
                                      <p:tavLst>
                                        <p:tav tm="0">
                                          <p:val>
                                            <p:strVal val="0-#ppt_w/2"/>
                                          </p:val>
                                        </p:tav>
                                        <p:tav tm="100000">
                                          <p:val>
                                            <p:strVal val="#ppt_x"/>
                                          </p:val>
                                        </p:tav>
                                      </p:tavLst>
                                    </p:anim>
                                    <p:anim calcmode="lin" valueType="num">
                                      <p:cBhvr additive="base">
                                        <p:cTn id="49" dur="500" fill="hold"/>
                                        <p:tgtEl>
                                          <p:spTgt spid="25"/>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additive="base">
                                        <p:cTn id="52" dur="500" fill="hold"/>
                                        <p:tgtEl>
                                          <p:spTgt spid="26"/>
                                        </p:tgtEl>
                                        <p:attrNameLst>
                                          <p:attrName>ppt_x</p:attrName>
                                        </p:attrNameLst>
                                      </p:cBhvr>
                                      <p:tavLst>
                                        <p:tav tm="0">
                                          <p:val>
                                            <p:strVal val="0-#ppt_w/2"/>
                                          </p:val>
                                        </p:tav>
                                        <p:tav tm="100000">
                                          <p:val>
                                            <p:strVal val="#ppt_x"/>
                                          </p:val>
                                        </p:tav>
                                      </p:tavLst>
                                    </p:anim>
                                    <p:anim calcmode="lin" valueType="num">
                                      <p:cBhvr additive="base">
                                        <p:cTn id="53" dur="500" fill="hold"/>
                                        <p:tgtEl>
                                          <p:spTgt spid="26"/>
                                        </p:tgtEl>
                                        <p:attrNameLst>
                                          <p:attrName>ppt_y</p:attrName>
                                        </p:attrNameLst>
                                      </p:cBhvr>
                                      <p:tavLst>
                                        <p:tav tm="0">
                                          <p:val>
                                            <p:strVal val="#ppt_y"/>
                                          </p:val>
                                        </p:tav>
                                        <p:tav tm="100000">
                                          <p:val>
                                            <p:strVal val="#ppt_y"/>
                                          </p:val>
                                        </p:tav>
                                      </p:tavLst>
                                    </p:anim>
                                  </p:childTnLst>
                                </p:cTn>
                              </p:par>
                            </p:childTnLst>
                          </p:cTn>
                        </p:par>
                        <p:par>
                          <p:cTn id="54" fill="hold">
                            <p:stCondLst>
                              <p:cond delay="4000"/>
                            </p:stCondLst>
                            <p:childTnLst>
                              <p:par>
                                <p:cTn id="55" presetID="42" presetClass="entr" presetSubtype="0"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1000"/>
                                        <p:tgtEl>
                                          <p:spTgt spid="31"/>
                                        </p:tgtEl>
                                      </p:cBhvr>
                                    </p:animEffect>
                                    <p:anim calcmode="lin" valueType="num">
                                      <p:cBhvr>
                                        <p:cTn id="58" dur="1000" fill="hold"/>
                                        <p:tgtEl>
                                          <p:spTgt spid="31"/>
                                        </p:tgtEl>
                                        <p:attrNameLst>
                                          <p:attrName>ppt_x</p:attrName>
                                        </p:attrNameLst>
                                      </p:cBhvr>
                                      <p:tavLst>
                                        <p:tav tm="0">
                                          <p:val>
                                            <p:strVal val="#ppt_x"/>
                                          </p:val>
                                        </p:tav>
                                        <p:tav tm="100000">
                                          <p:val>
                                            <p:strVal val="#ppt_x"/>
                                          </p:val>
                                        </p:tav>
                                      </p:tavLst>
                                    </p:anim>
                                    <p:anim calcmode="lin" valueType="num">
                                      <p:cBhvr>
                                        <p:cTn id="59" dur="1000" fill="hold"/>
                                        <p:tgtEl>
                                          <p:spTgt spid="31"/>
                                        </p:tgtEl>
                                        <p:attrNameLst>
                                          <p:attrName>ppt_y</p:attrName>
                                        </p:attrNameLst>
                                      </p:cBhvr>
                                      <p:tavLst>
                                        <p:tav tm="0">
                                          <p:val>
                                            <p:strVal val="#ppt_y+.1"/>
                                          </p:val>
                                        </p:tav>
                                        <p:tav tm="100000">
                                          <p:val>
                                            <p:strVal val="#ppt_y"/>
                                          </p:val>
                                        </p:tav>
                                      </p:tavLst>
                                    </p:anim>
                                  </p:childTnLst>
                                </p:cTn>
                              </p:par>
                            </p:childTnLst>
                          </p:cTn>
                        </p:par>
                        <p:par>
                          <p:cTn id="60" fill="hold">
                            <p:stCondLst>
                              <p:cond delay="5000"/>
                            </p:stCondLst>
                            <p:childTnLst>
                              <p:par>
                                <p:cTn id="61" presetID="2" presetClass="entr" presetSubtype="8" fill="hold" grpId="0" nodeType="afterEffect">
                                  <p:stCondLst>
                                    <p:cond delay="0"/>
                                  </p:stCondLst>
                                  <p:childTnLst>
                                    <p:set>
                                      <p:cBhvr>
                                        <p:cTn id="62" dur="1" fill="hold">
                                          <p:stCondLst>
                                            <p:cond delay="0"/>
                                          </p:stCondLst>
                                        </p:cTn>
                                        <p:tgtEl>
                                          <p:spTgt spid="28"/>
                                        </p:tgtEl>
                                        <p:attrNameLst>
                                          <p:attrName>style.visibility</p:attrName>
                                        </p:attrNameLst>
                                      </p:cBhvr>
                                      <p:to>
                                        <p:strVal val="visible"/>
                                      </p:to>
                                    </p:set>
                                    <p:anim calcmode="lin" valueType="num">
                                      <p:cBhvr additive="base">
                                        <p:cTn id="63" dur="500" fill="hold"/>
                                        <p:tgtEl>
                                          <p:spTgt spid="28"/>
                                        </p:tgtEl>
                                        <p:attrNameLst>
                                          <p:attrName>ppt_x</p:attrName>
                                        </p:attrNameLst>
                                      </p:cBhvr>
                                      <p:tavLst>
                                        <p:tav tm="0">
                                          <p:val>
                                            <p:strVal val="0-#ppt_w/2"/>
                                          </p:val>
                                        </p:tav>
                                        <p:tav tm="100000">
                                          <p:val>
                                            <p:strVal val="#ppt_x"/>
                                          </p:val>
                                        </p:tav>
                                      </p:tavLst>
                                    </p:anim>
                                    <p:anim calcmode="lin" valueType="num">
                                      <p:cBhvr additive="base">
                                        <p:cTn id="64" dur="500" fill="hold"/>
                                        <p:tgtEl>
                                          <p:spTgt spid="28"/>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0-#ppt_w/2"/>
                                          </p:val>
                                        </p:tav>
                                        <p:tav tm="100000">
                                          <p:val>
                                            <p:strVal val="#ppt_x"/>
                                          </p:val>
                                        </p:tav>
                                      </p:tavLst>
                                    </p:anim>
                                    <p:anim calcmode="lin" valueType="num">
                                      <p:cBhvr additive="base">
                                        <p:cTn id="68" dur="500" fill="hold"/>
                                        <p:tgtEl>
                                          <p:spTgt spid="27"/>
                                        </p:tgtEl>
                                        <p:attrNameLst>
                                          <p:attrName>ppt_y</p:attrName>
                                        </p:attrNameLst>
                                      </p:cBhvr>
                                      <p:tavLst>
                                        <p:tav tm="0">
                                          <p:val>
                                            <p:strVal val="#ppt_y"/>
                                          </p:val>
                                        </p:tav>
                                        <p:tav tm="100000">
                                          <p:val>
                                            <p:strVal val="#ppt_y"/>
                                          </p:val>
                                        </p:tav>
                                      </p:tavLst>
                                    </p:anim>
                                  </p:childTnLst>
                                </p:cTn>
                              </p:par>
                            </p:childTnLst>
                          </p:cTn>
                        </p:par>
                        <p:par>
                          <p:cTn id="69" fill="hold">
                            <p:stCondLst>
                              <p:cond delay="5500"/>
                            </p:stCondLst>
                            <p:childTnLst>
                              <p:par>
                                <p:cTn id="70" presetID="42" presetClass="entr" presetSubtype="0"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fade">
                                      <p:cBhvr>
                                        <p:cTn id="72" dur="1000"/>
                                        <p:tgtEl>
                                          <p:spTgt spid="32"/>
                                        </p:tgtEl>
                                      </p:cBhvr>
                                    </p:animEffect>
                                    <p:anim calcmode="lin" valueType="num">
                                      <p:cBhvr>
                                        <p:cTn id="73" dur="1000" fill="hold"/>
                                        <p:tgtEl>
                                          <p:spTgt spid="32"/>
                                        </p:tgtEl>
                                        <p:attrNameLst>
                                          <p:attrName>ppt_x</p:attrName>
                                        </p:attrNameLst>
                                      </p:cBhvr>
                                      <p:tavLst>
                                        <p:tav tm="0">
                                          <p:val>
                                            <p:strVal val="#ppt_x"/>
                                          </p:val>
                                        </p:tav>
                                        <p:tav tm="100000">
                                          <p:val>
                                            <p:strVal val="#ppt_x"/>
                                          </p:val>
                                        </p:tav>
                                      </p:tavLst>
                                    </p:anim>
                                    <p:anim calcmode="lin" valueType="num">
                                      <p:cBhvr>
                                        <p:cTn id="74" dur="1000" fill="hold"/>
                                        <p:tgtEl>
                                          <p:spTgt spid="32"/>
                                        </p:tgtEl>
                                        <p:attrNameLst>
                                          <p:attrName>ppt_y</p:attrName>
                                        </p:attrNameLst>
                                      </p:cBhvr>
                                      <p:tavLst>
                                        <p:tav tm="0">
                                          <p:val>
                                            <p:strVal val="#ppt_y+.1"/>
                                          </p:val>
                                        </p:tav>
                                        <p:tav tm="100000">
                                          <p:val>
                                            <p:strVal val="#ppt_y"/>
                                          </p:val>
                                        </p:tav>
                                      </p:tavLst>
                                    </p:anim>
                                  </p:childTnLst>
                                </p:cTn>
                              </p:par>
                            </p:childTnLst>
                          </p:cTn>
                        </p:par>
                        <p:par>
                          <p:cTn id="75" fill="hold">
                            <p:stCondLst>
                              <p:cond delay="6500"/>
                            </p:stCondLst>
                            <p:childTnLst>
                              <p:par>
                                <p:cTn id="76" presetID="2" presetClass="entr" presetSubtype="8" fill="hold" grpId="0" nodeType="afterEffect">
                                  <p:stCondLst>
                                    <p:cond delay="0"/>
                                  </p:stCondLst>
                                  <p:childTnLst>
                                    <p:set>
                                      <p:cBhvr>
                                        <p:cTn id="77" dur="1" fill="hold">
                                          <p:stCondLst>
                                            <p:cond delay="0"/>
                                          </p:stCondLst>
                                        </p:cTn>
                                        <p:tgtEl>
                                          <p:spTgt spid="30"/>
                                        </p:tgtEl>
                                        <p:attrNameLst>
                                          <p:attrName>style.visibility</p:attrName>
                                        </p:attrNameLst>
                                      </p:cBhvr>
                                      <p:to>
                                        <p:strVal val="visible"/>
                                      </p:to>
                                    </p:set>
                                    <p:anim calcmode="lin" valueType="num">
                                      <p:cBhvr additive="base">
                                        <p:cTn id="78" dur="500" fill="hold"/>
                                        <p:tgtEl>
                                          <p:spTgt spid="30"/>
                                        </p:tgtEl>
                                        <p:attrNameLst>
                                          <p:attrName>ppt_x</p:attrName>
                                        </p:attrNameLst>
                                      </p:cBhvr>
                                      <p:tavLst>
                                        <p:tav tm="0">
                                          <p:val>
                                            <p:strVal val="0-#ppt_w/2"/>
                                          </p:val>
                                        </p:tav>
                                        <p:tav tm="100000">
                                          <p:val>
                                            <p:strVal val="#ppt_x"/>
                                          </p:val>
                                        </p:tav>
                                      </p:tavLst>
                                    </p:anim>
                                    <p:anim calcmode="lin" valueType="num">
                                      <p:cBhvr additive="base">
                                        <p:cTn id="79" dur="500" fill="hold"/>
                                        <p:tgtEl>
                                          <p:spTgt spid="30"/>
                                        </p:tgtEl>
                                        <p:attrNameLst>
                                          <p:attrName>ppt_y</p:attrName>
                                        </p:attrNameLst>
                                      </p:cBhvr>
                                      <p:tavLst>
                                        <p:tav tm="0">
                                          <p:val>
                                            <p:strVal val="#ppt_y"/>
                                          </p:val>
                                        </p:tav>
                                        <p:tav tm="100000">
                                          <p:val>
                                            <p:strVal val="#ppt_y"/>
                                          </p:val>
                                        </p:tav>
                                      </p:tavLst>
                                    </p:anim>
                                  </p:childTnLst>
                                </p:cTn>
                              </p:par>
                              <p:par>
                                <p:cTn id="80" presetID="2" presetClass="entr" presetSubtype="8"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 calcmode="lin" valueType="num">
                                      <p:cBhvr additive="base">
                                        <p:cTn id="82" dur="500" fill="hold"/>
                                        <p:tgtEl>
                                          <p:spTgt spid="29"/>
                                        </p:tgtEl>
                                        <p:attrNameLst>
                                          <p:attrName>ppt_x</p:attrName>
                                        </p:attrNameLst>
                                      </p:cBhvr>
                                      <p:tavLst>
                                        <p:tav tm="0">
                                          <p:val>
                                            <p:strVal val="0-#ppt_w/2"/>
                                          </p:val>
                                        </p:tav>
                                        <p:tav tm="100000">
                                          <p:val>
                                            <p:strVal val="#ppt_x"/>
                                          </p:val>
                                        </p:tav>
                                      </p:tavLst>
                                    </p:anim>
                                    <p:anim calcmode="lin" valueType="num">
                                      <p:cBhvr additive="base">
                                        <p:cTn id="83" dur="500" fill="hold"/>
                                        <p:tgtEl>
                                          <p:spTgt spid="29"/>
                                        </p:tgtEl>
                                        <p:attrNameLst>
                                          <p:attrName>ppt_y</p:attrName>
                                        </p:attrNameLst>
                                      </p:cBhvr>
                                      <p:tavLst>
                                        <p:tav tm="0">
                                          <p:val>
                                            <p:strVal val="#ppt_y"/>
                                          </p:val>
                                        </p:tav>
                                        <p:tav tm="100000">
                                          <p:val>
                                            <p:strVal val="#ppt_y"/>
                                          </p:val>
                                        </p:tav>
                                      </p:tavLst>
                                    </p:anim>
                                  </p:childTnLst>
                                </p:cTn>
                              </p:par>
                            </p:childTnLst>
                          </p:cTn>
                        </p:par>
                        <p:par>
                          <p:cTn id="84" fill="hold">
                            <p:stCondLst>
                              <p:cond delay="7000"/>
                            </p:stCondLst>
                            <p:childTnLst>
                              <p:par>
                                <p:cTn id="85" presetID="42" presetClass="entr" presetSubtype="0" fill="hold" grpId="0" nodeType="after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1000"/>
                                        <p:tgtEl>
                                          <p:spTgt spid="33"/>
                                        </p:tgtEl>
                                      </p:cBhvr>
                                    </p:animEffect>
                                    <p:anim calcmode="lin" valueType="num">
                                      <p:cBhvr>
                                        <p:cTn id="88" dur="1000" fill="hold"/>
                                        <p:tgtEl>
                                          <p:spTgt spid="33"/>
                                        </p:tgtEl>
                                        <p:attrNameLst>
                                          <p:attrName>ppt_x</p:attrName>
                                        </p:attrNameLst>
                                      </p:cBhvr>
                                      <p:tavLst>
                                        <p:tav tm="0">
                                          <p:val>
                                            <p:strVal val="#ppt_x"/>
                                          </p:val>
                                        </p:tav>
                                        <p:tav tm="100000">
                                          <p:val>
                                            <p:strVal val="#ppt_x"/>
                                          </p:val>
                                        </p:tav>
                                      </p:tavLst>
                                    </p:anim>
                                    <p:anim calcmode="lin" valueType="num">
                                      <p:cBhvr>
                                        <p:cTn id="89"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2" grpId="0" animBg="1"/>
      <p:bldP spid="23" grpId="0" animBg="1"/>
      <p:bldP spid="24" grpId="0" animBg="1"/>
      <p:bldP spid="25" grpId="0" animBg="1"/>
      <p:bldP spid="26" grpId="0"/>
      <p:bldP spid="27" grpId="0" animBg="1"/>
      <p:bldP spid="28" grpId="0"/>
      <p:bldP spid="29" grpId="0" animBg="1"/>
      <p:bldP spid="30" grpId="0"/>
      <p:bldP spid="31" grpId="0"/>
      <p:bldP spid="32" grpId="0"/>
      <p:bldP spid="3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838054" y="1622979"/>
            <a:ext cx="1657678" cy="740147"/>
            <a:chOff x="465719" y="1295954"/>
            <a:chExt cx="1658494" cy="740511"/>
          </a:xfrm>
        </p:grpSpPr>
        <p:sp>
          <p:nvSpPr>
            <p:cNvPr id="16" name="Freeform 1"/>
            <p:cNvSpPr>
              <a:spLocks noChangeArrowheads="1"/>
            </p:cNvSpPr>
            <p:nvPr/>
          </p:nvSpPr>
          <p:spPr bwMode="auto">
            <a:xfrm rot="10800000">
              <a:off x="465719" y="1295954"/>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sp>
          <p:nvSpPr>
            <p:cNvPr id="17" name="Freeform 41"/>
            <p:cNvSpPr>
              <a:spLocks noEditPoints="1"/>
            </p:cNvSpPr>
            <p:nvPr/>
          </p:nvSpPr>
          <p:spPr bwMode="auto">
            <a:xfrm>
              <a:off x="1089592" y="1430439"/>
              <a:ext cx="458072" cy="41665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a:defRPr/>
              </a:pPr>
              <a:endParaRPr lang="en-US" sz="2399" kern="0" dirty="0">
                <a:solidFill>
                  <a:sysClr val="windowText" lastClr="000000"/>
                </a:solidFill>
                <a:latin typeface="微软雅黑" panose="020B0503020204020204" pitchFamily="34" charset="-122"/>
                <a:ea typeface="微软雅黑" panose="020B0503020204020204" pitchFamily="34" charset="-122"/>
              </a:endParaRPr>
            </a:p>
          </p:txBody>
        </p:sp>
      </p:grpSp>
      <p:sp>
        <p:nvSpPr>
          <p:cNvPr id="18" name="TextBox 6"/>
          <p:cNvSpPr txBox="1"/>
          <p:nvPr/>
        </p:nvSpPr>
        <p:spPr>
          <a:xfrm>
            <a:off x="2672552" y="1795093"/>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mj-ea"/>
                <a:ea typeface="+mj-ea"/>
              </a:rPr>
              <a:t>单击此处添加文本单击此处添加文本 单击此处添加文本单击此处添加文本单击此处添加文本</a:t>
            </a:r>
            <a:endParaRPr lang="en-US" altLang="zh-CN" sz="1050" dirty="0">
              <a:latin typeface="+mj-ea"/>
              <a:ea typeface="+mj-ea"/>
            </a:endParaRPr>
          </a:p>
          <a:p>
            <a:pPr>
              <a:lnSpc>
                <a:spcPct val="150000"/>
              </a:lnSpc>
            </a:pPr>
            <a:r>
              <a:rPr lang="zh-CN" altLang="en-US" sz="1050" dirty="0">
                <a:latin typeface="+mj-ea"/>
                <a:ea typeface="+mj-ea"/>
              </a:rPr>
              <a:t>单击此处添加文本单击此处添加文本单击此处添加文本 单击此处添加文本单击此处添加文本</a:t>
            </a:r>
            <a:endParaRPr lang="en-US" altLang="zh-CN" sz="1050" dirty="0">
              <a:latin typeface="+mj-ea"/>
              <a:ea typeface="+mj-ea"/>
            </a:endParaRPr>
          </a:p>
        </p:txBody>
      </p:sp>
      <p:sp>
        <p:nvSpPr>
          <p:cNvPr id="19" name="TextBox 7"/>
          <p:cNvSpPr txBox="1"/>
          <p:nvPr/>
        </p:nvSpPr>
        <p:spPr>
          <a:xfrm>
            <a:off x="2555543" y="1530669"/>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mj-ea"/>
                <a:ea typeface="+mj-ea"/>
              </a:rPr>
              <a:t>（一）</a:t>
            </a:r>
            <a:r>
              <a:rPr lang="zh-CN" altLang="en-US" sz="1599" b="1" dirty="0">
                <a:solidFill>
                  <a:srgbClr val="404040"/>
                </a:solidFill>
                <a:latin typeface="+mj-ea"/>
                <a:ea typeface="+mj-ea"/>
              </a:rPr>
              <a:t>单击填加标题</a:t>
            </a:r>
          </a:p>
        </p:txBody>
      </p:sp>
      <p:grpSp>
        <p:nvGrpSpPr>
          <p:cNvPr id="20" name="组合 19"/>
          <p:cNvGrpSpPr/>
          <p:nvPr/>
        </p:nvGrpSpPr>
        <p:grpSpPr>
          <a:xfrm>
            <a:off x="838054" y="3816092"/>
            <a:ext cx="1657678" cy="775547"/>
            <a:chOff x="465719" y="3291830"/>
            <a:chExt cx="1658494" cy="740511"/>
          </a:xfrm>
        </p:grpSpPr>
        <p:sp>
          <p:nvSpPr>
            <p:cNvPr id="21" name="Freeform 1"/>
            <p:cNvSpPr>
              <a:spLocks noChangeArrowheads="1"/>
            </p:cNvSpPr>
            <p:nvPr/>
          </p:nvSpPr>
          <p:spPr bwMode="auto">
            <a:xfrm rot="10800000">
              <a:off x="465719" y="3291830"/>
              <a:ext cx="1658494" cy="740511"/>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pic>
          <p:nvPicPr>
            <p:cNvPr id="22"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1134" y="3488771"/>
              <a:ext cx="346674" cy="346630"/>
            </a:xfrm>
            <a:prstGeom prst="rect">
              <a:avLst/>
            </a:prstGeom>
            <a:noFill/>
            <a:extLst>
              <a:ext uri="{909E8E84-426E-40DD-AFC4-6F175D3DCCD1}">
                <a14:hiddenFill xmlns:a14="http://schemas.microsoft.com/office/drawing/2010/main">
                  <a:solidFill>
                    <a:srgbClr val="FFFFFF"/>
                  </a:solidFill>
                </a14:hiddenFill>
              </a:ext>
            </a:extLst>
          </p:spPr>
        </p:pic>
      </p:grpSp>
      <p:sp>
        <p:nvSpPr>
          <p:cNvPr id="23" name="TextBox 11"/>
          <p:cNvSpPr txBox="1"/>
          <p:nvPr/>
        </p:nvSpPr>
        <p:spPr>
          <a:xfrm>
            <a:off x="2672552" y="2930765"/>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mj-ea"/>
                <a:ea typeface="+mj-ea"/>
              </a:rPr>
              <a:t>单击此处添加文本单击此处添加文本 单击此处添加文本单击此处添加文本单击此处添加文本</a:t>
            </a:r>
            <a:endParaRPr lang="en-US" altLang="zh-CN" sz="1050" dirty="0">
              <a:latin typeface="+mj-ea"/>
              <a:ea typeface="+mj-ea"/>
            </a:endParaRPr>
          </a:p>
          <a:p>
            <a:pPr>
              <a:lnSpc>
                <a:spcPct val="150000"/>
              </a:lnSpc>
            </a:pPr>
            <a:r>
              <a:rPr lang="zh-CN" altLang="en-US" sz="1050" dirty="0">
                <a:latin typeface="+mj-ea"/>
                <a:ea typeface="+mj-ea"/>
              </a:rPr>
              <a:t>单击此处添加文本单击此处添加文本单击此处添加文本 单击此处添加文本单击此处添加文本</a:t>
            </a:r>
            <a:endParaRPr lang="en-US" altLang="zh-CN" sz="1050" dirty="0">
              <a:latin typeface="+mj-ea"/>
              <a:ea typeface="+mj-ea"/>
            </a:endParaRPr>
          </a:p>
        </p:txBody>
      </p:sp>
      <p:sp>
        <p:nvSpPr>
          <p:cNvPr id="24" name="TextBox 12"/>
          <p:cNvSpPr txBox="1"/>
          <p:nvPr/>
        </p:nvSpPr>
        <p:spPr>
          <a:xfrm>
            <a:off x="2555543" y="2666342"/>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mj-ea"/>
                <a:ea typeface="+mj-ea"/>
              </a:rPr>
              <a:t>（</a:t>
            </a:r>
            <a:r>
              <a:rPr lang="zh-CN" altLang="en-US" sz="1599" b="1" dirty="0">
                <a:solidFill>
                  <a:srgbClr val="404040"/>
                </a:solidFill>
                <a:latin typeface="+mj-ea"/>
                <a:ea typeface="+mj-ea"/>
              </a:rPr>
              <a:t>二</a:t>
            </a:r>
            <a:r>
              <a:rPr lang="zh-CN" altLang="zh-CN" sz="1599" b="1" dirty="0">
                <a:solidFill>
                  <a:srgbClr val="404040"/>
                </a:solidFill>
                <a:latin typeface="+mj-ea"/>
                <a:ea typeface="+mj-ea"/>
              </a:rPr>
              <a:t>）</a:t>
            </a:r>
            <a:r>
              <a:rPr lang="zh-CN" altLang="en-US" sz="1599" b="1" dirty="0">
                <a:solidFill>
                  <a:srgbClr val="404040"/>
                </a:solidFill>
                <a:latin typeface="+mj-ea"/>
                <a:ea typeface="+mj-ea"/>
              </a:rPr>
              <a:t>单击填加标题</a:t>
            </a:r>
          </a:p>
        </p:txBody>
      </p:sp>
      <p:sp>
        <p:nvSpPr>
          <p:cNvPr id="25" name="TextBox 13"/>
          <p:cNvSpPr txBox="1"/>
          <p:nvPr/>
        </p:nvSpPr>
        <p:spPr>
          <a:xfrm>
            <a:off x="2672552" y="4026243"/>
            <a:ext cx="6084312" cy="571921"/>
          </a:xfrm>
          <a:prstGeom prst="rect">
            <a:avLst/>
          </a:prstGeom>
          <a:noFill/>
        </p:spPr>
        <p:txBody>
          <a:bodyPr wrap="square" lIns="86328" tIns="43165" rIns="86328" bIns="43165" rtlCol="0">
            <a:spAutoFit/>
          </a:bodyPr>
          <a:lstStyle/>
          <a:p>
            <a:pPr>
              <a:lnSpc>
                <a:spcPct val="150000"/>
              </a:lnSpc>
            </a:pPr>
            <a:r>
              <a:rPr lang="zh-CN" altLang="en-US" sz="1050" dirty="0">
                <a:latin typeface="+mj-ea"/>
                <a:ea typeface="+mj-ea"/>
              </a:rPr>
              <a:t>单击此处添加文本单击此处添加文本 单击此处添加文本单击此处添加文本单击此处添加文本</a:t>
            </a:r>
            <a:endParaRPr lang="en-US" altLang="zh-CN" sz="1050" dirty="0">
              <a:latin typeface="+mj-ea"/>
              <a:ea typeface="+mj-ea"/>
            </a:endParaRPr>
          </a:p>
          <a:p>
            <a:pPr>
              <a:lnSpc>
                <a:spcPct val="150000"/>
              </a:lnSpc>
            </a:pPr>
            <a:r>
              <a:rPr lang="zh-CN" altLang="en-US" sz="1050" dirty="0">
                <a:latin typeface="+mj-ea"/>
                <a:ea typeface="+mj-ea"/>
              </a:rPr>
              <a:t>单击此处添加文本单击此处添加文本单击此处添加文本 单击此处添加文本单击此处添加文本</a:t>
            </a:r>
            <a:endParaRPr lang="en-US" altLang="zh-CN" sz="1050" dirty="0">
              <a:latin typeface="+mj-ea"/>
              <a:ea typeface="+mj-ea"/>
            </a:endParaRPr>
          </a:p>
        </p:txBody>
      </p:sp>
      <p:sp>
        <p:nvSpPr>
          <p:cNvPr id="26" name="TextBox 14"/>
          <p:cNvSpPr txBox="1"/>
          <p:nvPr/>
        </p:nvSpPr>
        <p:spPr>
          <a:xfrm>
            <a:off x="2555543" y="3761819"/>
            <a:ext cx="2662986" cy="303773"/>
          </a:xfrm>
          <a:prstGeom prst="rect">
            <a:avLst/>
          </a:prstGeom>
          <a:noFill/>
        </p:spPr>
        <p:txBody>
          <a:bodyPr wrap="square" lIns="57122" tIns="28561" rIns="57122" bIns="28561" rtlCol="0">
            <a:spAutoFit/>
          </a:bodyPr>
          <a:lstStyle/>
          <a:p>
            <a:r>
              <a:rPr lang="zh-CN" altLang="zh-CN" sz="1599" b="1" dirty="0">
                <a:solidFill>
                  <a:srgbClr val="404040"/>
                </a:solidFill>
                <a:latin typeface="+mj-ea"/>
                <a:ea typeface="+mj-ea"/>
              </a:rPr>
              <a:t>（</a:t>
            </a:r>
            <a:r>
              <a:rPr lang="zh-CN" altLang="en-US" sz="1599" b="1" dirty="0">
                <a:solidFill>
                  <a:srgbClr val="404040"/>
                </a:solidFill>
                <a:latin typeface="+mj-ea"/>
                <a:ea typeface="+mj-ea"/>
              </a:rPr>
              <a:t>三</a:t>
            </a:r>
            <a:r>
              <a:rPr lang="zh-CN" altLang="zh-CN" sz="1599" b="1" dirty="0">
                <a:solidFill>
                  <a:srgbClr val="404040"/>
                </a:solidFill>
                <a:latin typeface="+mj-ea"/>
                <a:ea typeface="+mj-ea"/>
              </a:rPr>
              <a:t>）</a:t>
            </a:r>
            <a:r>
              <a:rPr lang="zh-CN" altLang="en-US" sz="1599" b="1" dirty="0">
                <a:solidFill>
                  <a:srgbClr val="404040"/>
                </a:solidFill>
                <a:latin typeface="+mj-ea"/>
                <a:ea typeface="+mj-ea"/>
              </a:rPr>
              <a:t>单击填加标题</a:t>
            </a:r>
          </a:p>
        </p:txBody>
      </p:sp>
      <p:grpSp>
        <p:nvGrpSpPr>
          <p:cNvPr id="27" name="Group 4"/>
          <p:cNvGrpSpPr/>
          <p:nvPr/>
        </p:nvGrpSpPr>
        <p:grpSpPr>
          <a:xfrm>
            <a:off x="838054" y="2720216"/>
            <a:ext cx="1657678" cy="774805"/>
            <a:chOff x="1372486" y="3793072"/>
            <a:chExt cx="6146978" cy="2804667"/>
          </a:xfrm>
        </p:grpSpPr>
        <p:sp>
          <p:nvSpPr>
            <p:cNvPr id="28" name="Freeform 1"/>
            <p:cNvSpPr>
              <a:spLocks noChangeArrowheads="1"/>
            </p:cNvSpPr>
            <p:nvPr/>
          </p:nvSpPr>
          <p:spPr bwMode="auto">
            <a:xfrm rot="10800000">
              <a:off x="1372486" y="3793072"/>
              <a:ext cx="6146978" cy="2804667"/>
            </a:xfrm>
            <a:custGeom>
              <a:avLst/>
              <a:gdLst>
                <a:gd name="T0" fmla="*/ 5874 w 7875"/>
                <a:gd name="T1" fmla="*/ 1811 h 3594"/>
                <a:gd name="T2" fmla="*/ 7874 w 7875"/>
                <a:gd name="T3" fmla="*/ 0 h 3594"/>
                <a:gd name="T4" fmla="*/ 1969 w 7875"/>
                <a:gd name="T5" fmla="*/ 0 h 3594"/>
                <a:gd name="T6" fmla="*/ 0 w 7875"/>
                <a:gd name="T7" fmla="*/ 1811 h 3594"/>
                <a:gd name="T8" fmla="*/ 1969 w 7875"/>
                <a:gd name="T9" fmla="*/ 3593 h 3594"/>
                <a:gd name="T10" fmla="*/ 7874 w 7875"/>
                <a:gd name="T11" fmla="*/ 3593 h 3594"/>
                <a:gd name="T12" fmla="*/ 5874 w 7875"/>
                <a:gd name="T13" fmla="*/ 1811 h 3594"/>
              </a:gdLst>
              <a:ahLst/>
              <a:cxnLst>
                <a:cxn ang="0">
                  <a:pos x="T0" y="T1"/>
                </a:cxn>
                <a:cxn ang="0">
                  <a:pos x="T2" y="T3"/>
                </a:cxn>
                <a:cxn ang="0">
                  <a:pos x="T4" y="T5"/>
                </a:cxn>
                <a:cxn ang="0">
                  <a:pos x="T6" y="T7"/>
                </a:cxn>
                <a:cxn ang="0">
                  <a:pos x="T8" y="T9"/>
                </a:cxn>
                <a:cxn ang="0">
                  <a:pos x="T10" y="T11"/>
                </a:cxn>
                <a:cxn ang="0">
                  <a:pos x="T12" y="T13"/>
                </a:cxn>
              </a:cxnLst>
              <a:rect l="0" t="0" r="r" b="b"/>
              <a:pathLst>
                <a:path w="7875" h="3594">
                  <a:moveTo>
                    <a:pt x="5874" y="1811"/>
                  </a:moveTo>
                  <a:lnTo>
                    <a:pt x="7874" y="0"/>
                  </a:lnTo>
                  <a:lnTo>
                    <a:pt x="1969" y="0"/>
                  </a:lnTo>
                  <a:lnTo>
                    <a:pt x="0" y="1811"/>
                  </a:lnTo>
                  <a:lnTo>
                    <a:pt x="1969" y="3593"/>
                  </a:lnTo>
                  <a:lnTo>
                    <a:pt x="7874" y="3593"/>
                  </a:lnTo>
                  <a:lnTo>
                    <a:pt x="5874" y="1811"/>
                  </a:lnTo>
                </a:path>
              </a:pathLst>
            </a:custGeom>
            <a:solidFill>
              <a:srgbClr val="404040"/>
            </a:solidFill>
            <a:ln>
              <a:noFill/>
            </a:ln>
            <a:effectLst/>
          </p:spPr>
          <p:txBody>
            <a:bodyPr wrap="none" anchor="ctr"/>
            <a:lstStyle/>
            <a:p>
              <a:endParaRPr lang="en-US" sz="2399">
                <a:latin typeface="+mn-ea"/>
              </a:endParaRPr>
            </a:p>
          </p:txBody>
        </p:sp>
        <p:grpSp>
          <p:nvGrpSpPr>
            <p:cNvPr id="29" name="Group 2"/>
            <p:cNvGrpSpPr>
              <a:grpSpLocks/>
            </p:cNvGrpSpPr>
            <p:nvPr/>
          </p:nvGrpSpPr>
          <p:grpSpPr bwMode="auto">
            <a:xfrm>
              <a:off x="3531959" y="4060393"/>
              <a:ext cx="1906518" cy="1888205"/>
              <a:chOff x="1569458" y="688424"/>
              <a:chExt cx="334962" cy="331788"/>
            </a:xfrm>
            <a:solidFill>
              <a:schemeClr val="bg1"/>
            </a:solidFill>
          </p:grpSpPr>
          <p:sp>
            <p:nvSpPr>
              <p:cNvPr id="30" name="Freeform 11"/>
              <p:cNvSpPr>
                <a:spLocks noChangeArrowheads="1"/>
              </p:cNvSpPr>
              <p:nvPr/>
            </p:nvSpPr>
            <p:spPr bwMode="auto">
              <a:xfrm>
                <a:off x="1587500" y="901699"/>
                <a:ext cx="42863" cy="77788"/>
              </a:xfrm>
              <a:custGeom>
                <a:avLst/>
                <a:gdLst>
                  <a:gd name="T0" fmla="*/ 0 w 118"/>
                  <a:gd name="T1" fmla="*/ 183 h 218"/>
                  <a:gd name="T2" fmla="*/ 25 w 118"/>
                  <a:gd name="T3" fmla="*/ 217 h 218"/>
                  <a:gd name="T4" fmla="*/ 84 w 118"/>
                  <a:gd name="T5" fmla="*/ 217 h 218"/>
                  <a:gd name="T6" fmla="*/ 117 w 118"/>
                  <a:gd name="T7" fmla="*/ 183 h 218"/>
                  <a:gd name="T8" fmla="*/ 117 w 118"/>
                  <a:gd name="T9" fmla="*/ 0 h 218"/>
                  <a:gd name="T10" fmla="*/ 17 w 118"/>
                  <a:gd name="T11" fmla="*/ 91 h 218"/>
                  <a:gd name="T12" fmla="*/ 0 w 118"/>
                  <a:gd name="T13" fmla="*/ 75 h 218"/>
                  <a:gd name="T14" fmla="*/ 0 w 118"/>
                  <a:gd name="T15" fmla="*/ 183 h 218"/>
                  <a:gd name="T16" fmla="*/ 0 w 118"/>
                  <a:gd name="T17" fmla="*/ 183 h 218"/>
                  <a:gd name="T18" fmla="*/ 0 w 118"/>
                  <a:gd name="T19" fmla="*/ 18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18">
                    <a:moveTo>
                      <a:pt x="0" y="183"/>
                    </a:moveTo>
                    <a:cubicBezTo>
                      <a:pt x="0" y="200"/>
                      <a:pt x="8" y="217"/>
                      <a:pt x="25" y="217"/>
                    </a:cubicBezTo>
                    <a:cubicBezTo>
                      <a:pt x="84" y="217"/>
                      <a:pt x="84" y="217"/>
                      <a:pt x="84" y="217"/>
                    </a:cubicBezTo>
                    <a:cubicBezTo>
                      <a:pt x="100" y="217"/>
                      <a:pt x="117" y="200"/>
                      <a:pt x="117" y="183"/>
                    </a:cubicBezTo>
                    <a:cubicBezTo>
                      <a:pt x="117" y="0"/>
                      <a:pt x="117" y="0"/>
                      <a:pt x="117" y="0"/>
                    </a:cubicBezTo>
                    <a:cubicBezTo>
                      <a:pt x="17" y="91"/>
                      <a:pt x="17" y="91"/>
                      <a:pt x="17" y="91"/>
                    </a:cubicBezTo>
                    <a:cubicBezTo>
                      <a:pt x="0" y="75"/>
                      <a:pt x="0" y="75"/>
                      <a:pt x="0" y="75"/>
                    </a:cubicBezTo>
                    <a:lnTo>
                      <a:pt x="0" y="183"/>
                    </a:lnTo>
                    <a:close/>
                    <a:moveTo>
                      <a:pt x="0" y="183"/>
                    </a:moveTo>
                    <a:lnTo>
                      <a:pt x="0" y="183"/>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1" name="Freeform 12"/>
              <p:cNvSpPr>
                <a:spLocks noChangeArrowheads="1"/>
              </p:cNvSpPr>
              <p:nvPr/>
            </p:nvSpPr>
            <p:spPr bwMode="auto">
              <a:xfrm>
                <a:off x="1657350" y="858837"/>
                <a:ext cx="42863" cy="120650"/>
              </a:xfrm>
              <a:custGeom>
                <a:avLst/>
                <a:gdLst>
                  <a:gd name="T0" fmla="*/ 0 w 118"/>
                  <a:gd name="T1" fmla="*/ 301 h 336"/>
                  <a:gd name="T2" fmla="*/ 34 w 118"/>
                  <a:gd name="T3" fmla="*/ 335 h 336"/>
                  <a:gd name="T4" fmla="*/ 84 w 118"/>
                  <a:gd name="T5" fmla="*/ 335 h 336"/>
                  <a:gd name="T6" fmla="*/ 117 w 118"/>
                  <a:gd name="T7" fmla="*/ 301 h 336"/>
                  <a:gd name="T8" fmla="*/ 117 w 118"/>
                  <a:gd name="T9" fmla="*/ 76 h 336"/>
                  <a:gd name="T10" fmla="*/ 42 w 118"/>
                  <a:gd name="T11" fmla="*/ 0 h 336"/>
                  <a:gd name="T12" fmla="*/ 0 w 118"/>
                  <a:gd name="T13" fmla="*/ 42 h 336"/>
                  <a:gd name="T14" fmla="*/ 0 w 118"/>
                  <a:gd name="T15" fmla="*/ 301 h 336"/>
                  <a:gd name="T16" fmla="*/ 0 w 118"/>
                  <a:gd name="T17" fmla="*/ 301 h 336"/>
                  <a:gd name="T18" fmla="*/ 0 w 118"/>
                  <a:gd name="T19" fmla="*/ 301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336">
                    <a:moveTo>
                      <a:pt x="0" y="301"/>
                    </a:moveTo>
                    <a:cubicBezTo>
                      <a:pt x="0" y="318"/>
                      <a:pt x="17" y="335"/>
                      <a:pt x="34" y="335"/>
                    </a:cubicBezTo>
                    <a:cubicBezTo>
                      <a:pt x="84" y="335"/>
                      <a:pt x="84" y="335"/>
                      <a:pt x="84" y="335"/>
                    </a:cubicBezTo>
                    <a:cubicBezTo>
                      <a:pt x="101" y="335"/>
                      <a:pt x="117" y="318"/>
                      <a:pt x="117" y="301"/>
                    </a:cubicBezTo>
                    <a:cubicBezTo>
                      <a:pt x="117" y="76"/>
                      <a:pt x="117" y="76"/>
                      <a:pt x="117" y="76"/>
                    </a:cubicBezTo>
                    <a:cubicBezTo>
                      <a:pt x="42" y="0"/>
                      <a:pt x="42" y="0"/>
                      <a:pt x="42" y="0"/>
                    </a:cubicBezTo>
                    <a:cubicBezTo>
                      <a:pt x="0" y="42"/>
                      <a:pt x="0" y="42"/>
                      <a:pt x="0" y="42"/>
                    </a:cubicBezTo>
                    <a:lnTo>
                      <a:pt x="0" y="301"/>
                    </a:lnTo>
                    <a:close/>
                    <a:moveTo>
                      <a:pt x="0" y="301"/>
                    </a:moveTo>
                    <a:lnTo>
                      <a:pt x="0" y="30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2" name="Freeform 13"/>
              <p:cNvSpPr>
                <a:spLocks noChangeArrowheads="1"/>
              </p:cNvSpPr>
              <p:nvPr/>
            </p:nvSpPr>
            <p:spPr bwMode="auto">
              <a:xfrm>
                <a:off x="1727200" y="858837"/>
                <a:ext cx="42863" cy="120650"/>
              </a:xfrm>
              <a:custGeom>
                <a:avLst/>
                <a:gdLst>
                  <a:gd name="T0" fmla="*/ 92 w 118"/>
                  <a:gd name="T1" fmla="*/ 335 h 336"/>
                  <a:gd name="T2" fmla="*/ 117 w 118"/>
                  <a:gd name="T3" fmla="*/ 301 h 336"/>
                  <a:gd name="T4" fmla="*/ 117 w 118"/>
                  <a:gd name="T5" fmla="*/ 0 h 336"/>
                  <a:gd name="T6" fmla="*/ 0 w 118"/>
                  <a:gd name="T7" fmla="*/ 118 h 336"/>
                  <a:gd name="T8" fmla="*/ 0 w 118"/>
                  <a:gd name="T9" fmla="*/ 301 h 336"/>
                  <a:gd name="T10" fmla="*/ 33 w 118"/>
                  <a:gd name="T11" fmla="*/ 335 h 336"/>
                  <a:gd name="T12" fmla="*/ 92 w 118"/>
                  <a:gd name="T13" fmla="*/ 335 h 336"/>
                  <a:gd name="T14" fmla="*/ 92 w 118"/>
                  <a:gd name="T15" fmla="*/ 335 h 336"/>
                  <a:gd name="T16" fmla="*/ 92 w 118"/>
                  <a:gd name="T17" fmla="*/ 335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6">
                    <a:moveTo>
                      <a:pt x="92" y="335"/>
                    </a:moveTo>
                    <a:cubicBezTo>
                      <a:pt x="108" y="335"/>
                      <a:pt x="117" y="318"/>
                      <a:pt x="117" y="301"/>
                    </a:cubicBezTo>
                    <a:cubicBezTo>
                      <a:pt x="117" y="0"/>
                      <a:pt x="117" y="0"/>
                      <a:pt x="117" y="0"/>
                    </a:cubicBezTo>
                    <a:cubicBezTo>
                      <a:pt x="0" y="118"/>
                      <a:pt x="0" y="118"/>
                      <a:pt x="0" y="118"/>
                    </a:cubicBezTo>
                    <a:cubicBezTo>
                      <a:pt x="0" y="301"/>
                      <a:pt x="0" y="301"/>
                      <a:pt x="0" y="301"/>
                    </a:cubicBezTo>
                    <a:cubicBezTo>
                      <a:pt x="0" y="318"/>
                      <a:pt x="16" y="335"/>
                      <a:pt x="33" y="335"/>
                    </a:cubicBezTo>
                    <a:lnTo>
                      <a:pt x="92" y="335"/>
                    </a:lnTo>
                    <a:close/>
                    <a:moveTo>
                      <a:pt x="92" y="335"/>
                    </a:moveTo>
                    <a:lnTo>
                      <a:pt x="92" y="335"/>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3" name="Freeform 14"/>
              <p:cNvSpPr>
                <a:spLocks noChangeArrowheads="1"/>
              </p:cNvSpPr>
              <p:nvPr/>
            </p:nvSpPr>
            <p:spPr bwMode="auto">
              <a:xfrm>
                <a:off x="1795463" y="817562"/>
                <a:ext cx="46037" cy="163512"/>
              </a:xfrm>
              <a:custGeom>
                <a:avLst/>
                <a:gdLst>
                  <a:gd name="T0" fmla="*/ 0 w 126"/>
                  <a:gd name="T1" fmla="*/ 41 h 452"/>
                  <a:gd name="T2" fmla="*/ 0 w 126"/>
                  <a:gd name="T3" fmla="*/ 417 h 452"/>
                  <a:gd name="T4" fmla="*/ 33 w 126"/>
                  <a:gd name="T5" fmla="*/ 451 h 452"/>
                  <a:gd name="T6" fmla="*/ 92 w 126"/>
                  <a:gd name="T7" fmla="*/ 451 h 452"/>
                  <a:gd name="T8" fmla="*/ 125 w 126"/>
                  <a:gd name="T9" fmla="*/ 417 h 452"/>
                  <a:gd name="T10" fmla="*/ 125 w 126"/>
                  <a:gd name="T11" fmla="*/ 66 h 452"/>
                  <a:gd name="T12" fmla="*/ 50 w 126"/>
                  <a:gd name="T13" fmla="*/ 0 h 452"/>
                  <a:gd name="T14" fmla="*/ 0 w 126"/>
                  <a:gd name="T15" fmla="*/ 41 h 452"/>
                  <a:gd name="T16" fmla="*/ 0 w 126"/>
                  <a:gd name="T17" fmla="*/ 41 h 452"/>
                  <a:gd name="T18" fmla="*/ 0 w 126"/>
                  <a:gd name="T19" fmla="*/ 41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6" h="452">
                    <a:moveTo>
                      <a:pt x="0" y="41"/>
                    </a:moveTo>
                    <a:cubicBezTo>
                      <a:pt x="0" y="417"/>
                      <a:pt x="0" y="417"/>
                      <a:pt x="0" y="417"/>
                    </a:cubicBezTo>
                    <a:cubicBezTo>
                      <a:pt x="0" y="434"/>
                      <a:pt x="17" y="451"/>
                      <a:pt x="33" y="451"/>
                    </a:cubicBezTo>
                    <a:cubicBezTo>
                      <a:pt x="92" y="451"/>
                      <a:pt x="92" y="451"/>
                      <a:pt x="92" y="451"/>
                    </a:cubicBezTo>
                    <a:cubicBezTo>
                      <a:pt x="109" y="451"/>
                      <a:pt x="125" y="434"/>
                      <a:pt x="125" y="417"/>
                    </a:cubicBezTo>
                    <a:cubicBezTo>
                      <a:pt x="125" y="66"/>
                      <a:pt x="125" y="66"/>
                      <a:pt x="125" y="66"/>
                    </a:cubicBezTo>
                    <a:cubicBezTo>
                      <a:pt x="50" y="0"/>
                      <a:pt x="50" y="0"/>
                      <a:pt x="50" y="0"/>
                    </a:cubicBezTo>
                    <a:lnTo>
                      <a:pt x="0" y="41"/>
                    </a:lnTo>
                    <a:close/>
                    <a:moveTo>
                      <a:pt x="0" y="41"/>
                    </a:moveTo>
                    <a:lnTo>
                      <a:pt x="0" y="41"/>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4" name="Freeform 15"/>
              <p:cNvSpPr>
                <a:spLocks noChangeArrowheads="1"/>
              </p:cNvSpPr>
              <p:nvPr/>
            </p:nvSpPr>
            <p:spPr bwMode="auto">
              <a:xfrm>
                <a:off x="1576388" y="744537"/>
                <a:ext cx="261937" cy="163512"/>
              </a:xfrm>
              <a:custGeom>
                <a:avLst/>
                <a:gdLst>
                  <a:gd name="T0" fmla="*/ 234 w 728"/>
                  <a:gd name="T1" fmla="*/ 284 h 452"/>
                  <a:gd name="T2" fmla="*/ 292 w 728"/>
                  <a:gd name="T3" fmla="*/ 284 h 452"/>
                  <a:gd name="T4" fmla="*/ 359 w 728"/>
                  <a:gd name="T5" fmla="*/ 351 h 452"/>
                  <a:gd name="T6" fmla="*/ 401 w 728"/>
                  <a:gd name="T7" fmla="*/ 368 h 452"/>
                  <a:gd name="T8" fmla="*/ 434 w 728"/>
                  <a:gd name="T9" fmla="*/ 351 h 452"/>
                  <a:gd name="T10" fmla="*/ 660 w 728"/>
                  <a:gd name="T11" fmla="*/ 134 h 452"/>
                  <a:gd name="T12" fmla="*/ 694 w 728"/>
                  <a:gd name="T13" fmla="*/ 167 h 452"/>
                  <a:gd name="T14" fmla="*/ 710 w 728"/>
                  <a:gd name="T15" fmla="*/ 175 h 452"/>
                  <a:gd name="T16" fmla="*/ 727 w 728"/>
                  <a:gd name="T17" fmla="*/ 159 h 452"/>
                  <a:gd name="T18" fmla="*/ 727 w 728"/>
                  <a:gd name="T19" fmla="*/ 33 h 452"/>
                  <a:gd name="T20" fmla="*/ 719 w 728"/>
                  <a:gd name="T21" fmla="*/ 8 h 452"/>
                  <a:gd name="T22" fmla="*/ 694 w 728"/>
                  <a:gd name="T23" fmla="*/ 0 h 452"/>
                  <a:gd name="T24" fmla="*/ 568 w 728"/>
                  <a:gd name="T25" fmla="*/ 0 h 452"/>
                  <a:gd name="T26" fmla="*/ 551 w 728"/>
                  <a:gd name="T27" fmla="*/ 8 h 452"/>
                  <a:gd name="T28" fmla="*/ 551 w 728"/>
                  <a:gd name="T29" fmla="*/ 33 h 452"/>
                  <a:gd name="T30" fmla="*/ 585 w 728"/>
                  <a:gd name="T31" fmla="*/ 58 h 452"/>
                  <a:gd name="T32" fmla="*/ 426 w 728"/>
                  <a:gd name="T33" fmla="*/ 217 h 452"/>
                  <a:gd name="T34" fmla="*/ 401 w 728"/>
                  <a:gd name="T35" fmla="*/ 225 h 452"/>
                  <a:gd name="T36" fmla="*/ 368 w 728"/>
                  <a:gd name="T37" fmla="*/ 217 h 452"/>
                  <a:gd name="T38" fmla="*/ 292 w 728"/>
                  <a:gd name="T39" fmla="*/ 142 h 452"/>
                  <a:gd name="T40" fmla="*/ 234 w 728"/>
                  <a:gd name="T41" fmla="*/ 142 h 452"/>
                  <a:gd name="T42" fmla="*/ 8 w 728"/>
                  <a:gd name="T43" fmla="*/ 359 h 452"/>
                  <a:gd name="T44" fmla="*/ 0 w 728"/>
                  <a:gd name="T45" fmla="*/ 393 h 452"/>
                  <a:gd name="T46" fmla="*/ 8 w 728"/>
                  <a:gd name="T47" fmla="*/ 426 h 452"/>
                  <a:gd name="T48" fmla="*/ 25 w 728"/>
                  <a:gd name="T49" fmla="*/ 435 h 452"/>
                  <a:gd name="T50" fmla="*/ 83 w 728"/>
                  <a:gd name="T51" fmla="*/ 435 h 452"/>
                  <a:gd name="T52" fmla="*/ 234 w 728"/>
                  <a:gd name="T53" fmla="*/ 284 h 452"/>
                  <a:gd name="T54" fmla="*/ 234 w 728"/>
                  <a:gd name="T55" fmla="*/ 284 h 452"/>
                  <a:gd name="T56" fmla="*/ 234 w 728"/>
                  <a:gd name="T57" fmla="*/ 284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8" h="452">
                    <a:moveTo>
                      <a:pt x="234" y="284"/>
                    </a:moveTo>
                    <a:cubicBezTo>
                      <a:pt x="250" y="267"/>
                      <a:pt x="276" y="267"/>
                      <a:pt x="292" y="284"/>
                    </a:cubicBezTo>
                    <a:cubicBezTo>
                      <a:pt x="359" y="351"/>
                      <a:pt x="359" y="351"/>
                      <a:pt x="359" y="351"/>
                    </a:cubicBezTo>
                    <a:cubicBezTo>
                      <a:pt x="376" y="368"/>
                      <a:pt x="384" y="368"/>
                      <a:pt x="401" y="368"/>
                    </a:cubicBezTo>
                    <a:cubicBezTo>
                      <a:pt x="418" y="368"/>
                      <a:pt x="426" y="368"/>
                      <a:pt x="434" y="351"/>
                    </a:cubicBezTo>
                    <a:cubicBezTo>
                      <a:pt x="660" y="134"/>
                      <a:pt x="660" y="134"/>
                      <a:pt x="660" y="134"/>
                    </a:cubicBezTo>
                    <a:cubicBezTo>
                      <a:pt x="694" y="167"/>
                      <a:pt x="694" y="167"/>
                      <a:pt x="694" y="167"/>
                    </a:cubicBezTo>
                    <a:cubicBezTo>
                      <a:pt x="702" y="175"/>
                      <a:pt x="710" y="175"/>
                      <a:pt x="710" y="175"/>
                    </a:cubicBezTo>
                    <a:cubicBezTo>
                      <a:pt x="719" y="175"/>
                      <a:pt x="727" y="167"/>
                      <a:pt x="727" y="159"/>
                    </a:cubicBezTo>
                    <a:cubicBezTo>
                      <a:pt x="727" y="33"/>
                      <a:pt x="727" y="33"/>
                      <a:pt x="727" y="33"/>
                    </a:cubicBezTo>
                    <a:cubicBezTo>
                      <a:pt x="727" y="25"/>
                      <a:pt x="727" y="16"/>
                      <a:pt x="719" y="8"/>
                    </a:cubicBezTo>
                    <a:cubicBezTo>
                      <a:pt x="710" y="0"/>
                      <a:pt x="702" y="0"/>
                      <a:pt x="694" y="0"/>
                    </a:cubicBezTo>
                    <a:cubicBezTo>
                      <a:pt x="568" y="0"/>
                      <a:pt x="568" y="0"/>
                      <a:pt x="568" y="0"/>
                    </a:cubicBezTo>
                    <a:cubicBezTo>
                      <a:pt x="560" y="0"/>
                      <a:pt x="551" y="0"/>
                      <a:pt x="551" y="8"/>
                    </a:cubicBezTo>
                    <a:cubicBezTo>
                      <a:pt x="543" y="16"/>
                      <a:pt x="551" y="25"/>
                      <a:pt x="551" y="33"/>
                    </a:cubicBezTo>
                    <a:cubicBezTo>
                      <a:pt x="585" y="58"/>
                      <a:pt x="585" y="58"/>
                      <a:pt x="585" y="58"/>
                    </a:cubicBezTo>
                    <a:cubicBezTo>
                      <a:pt x="426" y="217"/>
                      <a:pt x="426" y="217"/>
                      <a:pt x="426" y="217"/>
                    </a:cubicBezTo>
                    <a:cubicBezTo>
                      <a:pt x="426" y="225"/>
                      <a:pt x="409" y="225"/>
                      <a:pt x="401" y="225"/>
                    </a:cubicBezTo>
                    <a:cubicBezTo>
                      <a:pt x="393" y="225"/>
                      <a:pt x="376" y="225"/>
                      <a:pt x="368" y="217"/>
                    </a:cubicBezTo>
                    <a:cubicBezTo>
                      <a:pt x="292" y="142"/>
                      <a:pt x="292" y="142"/>
                      <a:pt x="292" y="142"/>
                    </a:cubicBezTo>
                    <a:cubicBezTo>
                      <a:pt x="276" y="125"/>
                      <a:pt x="250" y="125"/>
                      <a:pt x="234" y="142"/>
                    </a:cubicBezTo>
                    <a:cubicBezTo>
                      <a:pt x="8" y="359"/>
                      <a:pt x="8" y="359"/>
                      <a:pt x="8" y="359"/>
                    </a:cubicBezTo>
                    <a:cubicBezTo>
                      <a:pt x="0" y="368"/>
                      <a:pt x="0" y="384"/>
                      <a:pt x="0" y="393"/>
                    </a:cubicBezTo>
                    <a:cubicBezTo>
                      <a:pt x="0" y="410"/>
                      <a:pt x="0" y="418"/>
                      <a:pt x="8" y="426"/>
                    </a:cubicBezTo>
                    <a:cubicBezTo>
                      <a:pt x="25" y="435"/>
                      <a:pt x="25" y="435"/>
                      <a:pt x="25" y="435"/>
                    </a:cubicBezTo>
                    <a:cubicBezTo>
                      <a:pt x="41" y="451"/>
                      <a:pt x="67" y="451"/>
                      <a:pt x="83" y="435"/>
                    </a:cubicBezTo>
                    <a:lnTo>
                      <a:pt x="234" y="284"/>
                    </a:lnTo>
                    <a:close/>
                    <a:moveTo>
                      <a:pt x="234" y="284"/>
                    </a:moveTo>
                    <a:lnTo>
                      <a:pt x="234" y="284"/>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sp>
            <p:nvSpPr>
              <p:cNvPr id="35" name="Freeform 16"/>
              <p:cNvSpPr>
                <a:spLocks noChangeArrowheads="1"/>
              </p:cNvSpPr>
              <p:nvPr/>
            </p:nvSpPr>
            <p:spPr bwMode="auto">
              <a:xfrm>
                <a:off x="1569458" y="688424"/>
                <a:ext cx="334962" cy="331788"/>
              </a:xfrm>
              <a:custGeom>
                <a:avLst/>
                <a:gdLst>
                  <a:gd name="T0" fmla="*/ 887 w 929"/>
                  <a:gd name="T1" fmla="*/ 0 h 921"/>
                  <a:gd name="T2" fmla="*/ 836 w 929"/>
                  <a:gd name="T3" fmla="*/ 50 h 921"/>
                  <a:gd name="T4" fmla="*/ 836 w 929"/>
                  <a:gd name="T5" fmla="*/ 837 h 921"/>
                  <a:gd name="T6" fmla="*/ 51 w 929"/>
                  <a:gd name="T7" fmla="*/ 837 h 921"/>
                  <a:gd name="T8" fmla="*/ 0 w 929"/>
                  <a:gd name="T9" fmla="*/ 878 h 921"/>
                  <a:gd name="T10" fmla="*/ 51 w 929"/>
                  <a:gd name="T11" fmla="*/ 920 h 921"/>
                  <a:gd name="T12" fmla="*/ 887 w 929"/>
                  <a:gd name="T13" fmla="*/ 920 h 921"/>
                  <a:gd name="T14" fmla="*/ 928 w 929"/>
                  <a:gd name="T15" fmla="*/ 878 h 921"/>
                  <a:gd name="T16" fmla="*/ 928 w 929"/>
                  <a:gd name="T17" fmla="*/ 50 h 921"/>
                  <a:gd name="T18" fmla="*/ 887 w 929"/>
                  <a:gd name="T19" fmla="*/ 0 h 921"/>
                  <a:gd name="T20" fmla="*/ 887 w 929"/>
                  <a:gd name="T21" fmla="*/ 0 h 921"/>
                  <a:gd name="T22" fmla="*/ 887 w 929"/>
                  <a:gd name="T23" fmla="*/ 0 h 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29" h="921">
                    <a:moveTo>
                      <a:pt x="887" y="0"/>
                    </a:moveTo>
                    <a:cubicBezTo>
                      <a:pt x="862" y="0"/>
                      <a:pt x="836" y="26"/>
                      <a:pt x="836" y="50"/>
                    </a:cubicBezTo>
                    <a:cubicBezTo>
                      <a:pt x="836" y="837"/>
                      <a:pt x="836" y="837"/>
                      <a:pt x="836" y="837"/>
                    </a:cubicBezTo>
                    <a:cubicBezTo>
                      <a:pt x="51" y="837"/>
                      <a:pt x="51" y="837"/>
                      <a:pt x="51" y="837"/>
                    </a:cubicBezTo>
                    <a:cubicBezTo>
                      <a:pt x="26" y="837"/>
                      <a:pt x="0" y="853"/>
                      <a:pt x="0" y="878"/>
                    </a:cubicBezTo>
                    <a:cubicBezTo>
                      <a:pt x="0" y="903"/>
                      <a:pt x="26" y="920"/>
                      <a:pt x="51" y="920"/>
                    </a:cubicBezTo>
                    <a:cubicBezTo>
                      <a:pt x="887" y="920"/>
                      <a:pt x="887" y="920"/>
                      <a:pt x="887" y="920"/>
                    </a:cubicBezTo>
                    <a:cubicBezTo>
                      <a:pt x="912" y="920"/>
                      <a:pt x="928" y="903"/>
                      <a:pt x="928" y="878"/>
                    </a:cubicBezTo>
                    <a:cubicBezTo>
                      <a:pt x="928" y="50"/>
                      <a:pt x="928" y="50"/>
                      <a:pt x="928" y="50"/>
                    </a:cubicBezTo>
                    <a:cubicBezTo>
                      <a:pt x="928" y="26"/>
                      <a:pt x="903" y="0"/>
                      <a:pt x="887" y="0"/>
                    </a:cubicBezTo>
                    <a:close/>
                    <a:moveTo>
                      <a:pt x="887" y="0"/>
                    </a:moveTo>
                    <a:lnTo>
                      <a:pt x="887" y="0"/>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defRPr/>
                </a:pPr>
                <a:endParaRPr lang="en-US" sz="2399">
                  <a:latin typeface="+mn-ea"/>
                </a:endParaRPr>
              </a:p>
            </p:txBody>
          </p:sp>
        </p:grpSp>
      </p:grpSp>
    </p:spTree>
    <p:extLst>
      <p:ext uri="{BB962C8B-B14F-4D97-AF65-F5344CB8AC3E}">
        <p14:creationId xmlns:p14="http://schemas.microsoft.com/office/powerpoint/2010/main" val="181522245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decel="10000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0-#ppt_w/2"/>
                                          </p:val>
                                        </p:tav>
                                        <p:tav tm="100000">
                                          <p:val>
                                            <p:strVal val="#ppt_x"/>
                                          </p:val>
                                        </p:tav>
                                      </p:tavLst>
                                    </p:anim>
                                    <p:anim calcmode="lin" valueType="num">
                                      <p:cBhvr additive="base">
                                        <p:cTn id="28" dur="500" fill="hold"/>
                                        <p:tgtEl>
                                          <p:spTgt spid="15"/>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childTnLst>
                          </p:cTn>
                        </p:par>
                        <p:par>
                          <p:cTn id="33" fill="hold">
                            <p:stCondLst>
                              <p:cond delay="20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750"/>
                                        <p:tgtEl>
                                          <p:spTgt spid="18"/>
                                        </p:tgtEl>
                                      </p:cBhvr>
                                    </p:animEffect>
                                  </p:childTnLst>
                                </p:cTn>
                              </p:par>
                            </p:childTnLst>
                          </p:cTn>
                        </p:par>
                        <p:par>
                          <p:cTn id="37" fill="hold">
                            <p:stCondLst>
                              <p:cond delay="2750"/>
                            </p:stCondLst>
                            <p:childTnLst>
                              <p:par>
                                <p:cTn id="38" presetID="2" presetClass="entr" presetSubtype="8" decel="100000" fill="hold"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0-#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childTnLst>
                          </p:cTn>
                        </p:par>
                        <p:par>
                          <p:cTn id="46" fill="hold">
                            <p:stCondLst>
                              <p:cond delay="3750"/>
                            </p:stCondLst>
                            <p:childTnLst>
                              <p:par>
                                <p:cTn id="47" presetID="22" presetClass="entr" presetSubtype="8"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750"/>
                                        <p:tgtEl>
                                          <p:spTgt spid="23"/>
                                        </p:tgtEl>
                                      </p:cBhvr>
                                    </p:animEffect>
                                  </p:childTnLst>
                                </p:cTn>
                              </p:par>
                            </p:childTnLst>
                          </p:cTn>
                        </p:par>
                        <p:par>
                          <p:cTn id="50" fill="hold">
                            <p:stCondLst>
                              <p:cond delay="4500"/>
                            </p:stCondLst>
                            <p:childTnLst>
                              <p:par>
                                <p:cTn id="51" presetID="2" presetClass="entr" presetSubtype="8" decel="10000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0-#ppt_w/2"/>
                                          </p:val>
                                        </p:tav>
                                        <p:tav tm="100000">
                                          <p:val>
                                            <p:strVal val="#ppt_x"/>
                                          </p:val>
                                        </p:tav>
                                      </p:tavLst>
                                    </p:anim>
                                    <p:anim calcmode="lin" valueType="num">
                                      <p:cBhvr additive="base">
                                        <p:cTn id="54" dur="500" fill="hold"/>
                                        <p:tgtEl>
                                          <p:spTgt spid="20"/>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childTnLst>
                                </p:cTn>
                              </p:par>
                            </p:childTnLst>
                          </p:cTn>
                        </p:par>
                        <p:par>
                          <p:cTn id="59" fill="hold">
                            <p:stCondLst>
                              <p:cond delay="5500"/>
                            </p:stCondLst>
                            <p:childTnLst>
                              <p:par>
                                <p:cTn id="60" presetID="22" presetClass="entr" presetSubtype="8"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left)">
                                      <p:cBhvr>
                                        <p:cTn id="62"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8" grpId="0"/>
      <p:bldP spid="19" grpId="0"/>
      <p:bldP spid="23" grpId="0"/>
      <p:bldP spid="24" grpId="0"/>
      <p:bldP spid="25" grpId="0"/>
      <p:bldP spid="2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54486" cy="5143500"/>
            <a:chOff x="0" y="0"/>
            <a:chExt cx="7939314" cy="6858000"/>
          </a:xfrm>
        </p:grpSpPr>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7939314" cy="6858000"/>
            </a:xfrm>
            <a:prstGeom prst="rect">
              <a:avLst/>
            </a:prstGeom>
          </p:spPr>
        </p:pic>
        <p:sp>
          <p:nvSpPr>
            <p:cNvPr id="6" name="矩形 5"/>
            <p:cNvSpPr/>
            <p:nvPr/>
          </p:nvSpPr>
          <p:spPr>
            <a:xfrm>
              <a:off x="0" y="0"/>
              <a:ext cx="7939314"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grpSp>
      <p:sp>
        <p:nvSpPr>
          <p:cNvPr id="7" name="矩形 6"/>
          <p:cNvSpPr/>
          <p:nvPr/>
        </p:nvSpPr>
        <p:spPr>
          <a:xfrm>
            <a:off x="957943" y="1624693"/>
            <a:ext cx="4038600" cy="189411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8" name="文本框 7"/>
          <p:cNvSpPr txBox="1"/>
          <p:nvPr/>
        </p:nvSpPr>
        <p:spPr>
          <a:xfrm>
            <a:off x="1288868" y="2643068"/>
            <a:ext cx="3376749" cy="298672"/>
          </a:xfrm>
          <a:prstGeom prst="rect">
            <a:avLst/>
          </a:prstGeom>
          <a:noFill/>
        </p:spPr>
        <p:txBody>
          <a:bodyPr wrap="square" rtlCol="0">
            <a:spAutoFit/>
          </a:bodyPr>
          <a:lstStyle/>
          <a:p>
            <a:pPr algn="ctr">
              <a:lnSpc>
                <a:spcPct val="150000"/>
              </a:lnSpc>
            </a:pPr>
            <a:r>
              <a:rPr lang="zh-CN" altLang="en-US" sz="1013" dirty="0" smtClean="0">
                <a:solidFill>
                  <a:schemeClr val="bg1"/>
                </a:solidFill>
                <a:latin typeface="微软雅黑" panose="020B0503020204020204" pitchFamily="34" charset="-122"/>
                <a:ea typeface="微软雅黑" panose="020B0503020204020204" pitchFamily="34" charset="-122"/>
              </a:rPr>
              <a:t>单击此处添加标题</a:t>
            </a:r>
            <a:endParaRPr lang="en-US" altLang="zh-CN" sz="1013" dirty="0">
              <a:solidFill>
                <a:schemeClr val="bg1"/>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6400798" y="1516049"/>
            <a:ext cx="2296886" cy="669414"/>
          </a:xfrm>
          <a:prstGeom prst="rect">
            <a:avLst/>
          </a:prstGeom>
          <a:noFill/>
        </p:spPr>
        <p:txBody>
          <a:bodyPr wrap="square" rtlCol="0">
            <a:spAutoFit/>
          </a:bodyPr>
          <a:lstStyle/>
          <a:p>
            <a:pPr algn="just">
              <a:lnSpc>
                <a:spcPct val="150000"/>
              </a:lnSpc>
            </a:pPr>
            <a:r>
              <a:rPr lang="zh-CN" altLang="en-US" sz="1600" dirty="0" smtClean="0">
                <a:latin typeface="微软雅黑" panose="020B0503020204020204" pitchFamily="34" charset="-122"/>
                <a:ea typeface="微软雅黑" panose="020B0503020204020204" pitchFamily="34" charset="-122"/>
              </a:rPr>
              <a:t>单击此处添加您的标题</a:t>
            </a:r>
            <a:r>
              <a:rPr lang="en-US" altLang="zh-CN" sz="900" dirty="0">
                <a:latin typeface="微软雅黑" panose="020B0503020204020204" pitchFamily="34" charset="-122"/>
                <a:ea typeface="微软雅黑" panose="020B0503020204020204" pitchFamily="34" charset="-122"/>
              </a:rPr>
              <a:t>Click here to add your title</a:t>
            </a:r>
            <a:endParaRPr lang="zh-CN" altLang="en-US" sz="900" dirty="0">
              <a:latin typeface="微软雅黑" panose="020B0503020204020204" pitchFamily="34" charset="-122"/>
              <a:ea typeface="微软雅黑" panose="020B0503020204020204" pitchFamily="34" charset="-122"/>
            </a:endParaRPr>
          </a:p>
        </p:txBody>
      </p:sp>
      <p:sp>
        <p:nvSpPr>
          <p:cNvPr id="10" name="文本框 9"/>
          <p:cNvSpPr txBox="1"/>
          <p:nvPr/>
        </p:nvSpPr>
        <p:spPr>
          <a:xfrm>
            <a:off x="6343906" y="2592388"/>
            <a:ext cx="2296886" cy="669414"/>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单击此处添加您的标题</a:t>
            </a:r>
            <a:r>
              <a:rPr lang="en-US" altLang="zh-CN" sz="900" dirty="0" smtClean="0">
                <a:latin typeface="微软雅黑" panose="020B0503020204020204" pitchFamily="34" charset="-122"/>
                <a:ea typeface="微软雅黑" panose="020B0503020204020204" pitchFamily="34" charset="-122"/>
              </a:rPr>
              <a:t>Click </a:t>
            </a:r>
            <a:r>
              <a:rPr lang="en-US" altLang="zh-CN" sz="900" dirty="0">
                <a:latin typeface="微软雅黑" panose="020B0503020204020204" pitchFamily="34" charset="-122"/>
                <a:ea typeface="微软雅黑" panose="020B0503020204020204" pitchFamily="34" charset="-122"/>
              </a:rPr>
              <a:t>here to add your title</a:t>
            </a:r>
            <a:endParaRPr lang="zh-CN" altLang="en-US" sz="900" dirty="0">
              <a:latin typeface="微软雅黑" panose="020B0503020204020204" pitchFamily="34" charset="-122"/>
              <a:ea typeface="微软雅黑" panose="020B0503020204020204" pitchFamily="34" charset="-122"/>
            </a:endParaRPr>
          </a:p>
        </p:txBody>
      </p:sp>
      <p:sp>
        <p:nvSpPr>
          <p:cNvPr id="11" name="文本框 10"/>
          <p:cNvSpPr txBox="1"/>
          <p:nvPr/>
        </p:nvSpPr>
        <p:spPr>
          <a:xfrm>
            <a:off x="6400798" y="3534046"/>
            <a:ext cx="2296886" cy="669414"/>
          </a:xfrm>
          <a:prstGeom prst="rect">
            <a:avLst/>
          </a:prstGeom>
          <a:noFill/>
        </p:spPr>
        <p:txBody>
          <a:bodyPr wrap="square" rtlCol="0">
            <a:spAutoFit/>
          </a:bodyPr>
          <a:lstStyle/>
          <a:p>
            <a:pPr algn="just">
              <a:lnSpc>
                <a:spcPct val="150000"/>
              </a:lnSpc>
            </a:pPr>
            <a:r>
              <a:rPr lang="zh-CN" altLang="en-US" sz="1600" dirty="0">
                <a:latin typeface="微软雅黑" panose="020B0503020204020204" pitchFamily="34" charset="-122"/>
                <a:ea typeface="微软雅黑" panose="020B0503020204020204" pitchFamily="34" charset="-122"/>
              </a:rPr>
              <a:t>单击此处添加您的标题</a:t>
            </a:r>
            <a:r>
              <a:rPr lang="en-US" altLang="zh-CN" sz="900" dirty="0" smtClean="0">
                <a:latin typeface="微软雅黑" panose="020B0503020204020204" pitchFamily="34" charset="-122"/>
                <a:ea typeface="微软雅黑" panose="020B0503020204020204" pitchFamily="34" charset="-122"/>
              </a:rPr>
              <a:t>Click </a:t>
            </a:r>
            <a:r>
              <a:rPr lang="en-US" altLang="zh-CN" sz="900" dirty="0">
                <a:latin typeface="微软雅黑" panose="020B0503020204020204" pitchFamily="34" charset="-122"/>
                <a:ea typeface="微软雅黑" panose="020B0503020204020204" pitchFamily="34" charset="-122"/>
              </a:rPr>
              <a:t>here to add your title</a:t>
            </a:r>
            <a:endParaRPr lang="zh-CN" altLang="en-US" sz="900" dirty="0">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0631" y="1929319"/>
            <a:ext cx="3314987" cy="882473"/>
          </a:xfrm>
          <a:prstGeom prst="rect">
            <a:avLst/>
          </a:prstGeom>
        </p:spPr>
      </p:pic>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42128" y="1190142"/>
            <a:ext cx="1207112" cy="402371"/>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343905" y="2225762"/>
            <a:ext cx="1261982" cy="402371"/>
          </a:xfrm>
          <a:prstGeom prst="rect">
            <a:avLst/>
          </a:prstGeom>
        </p:spPr>
      </p:pic>
      <p:pic>
        <p:nvPicPr>
          <p:cNvPr id="15" name="图片 1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43905" y="3203164"/>
            <a:ext cx="1266554" cy="402371"/>
          </a:xfrm>
          <a:prstGeom prst="rect">
            <a:avLst/>
          </a:prstGeom>
        </p:spPr>
      </p:pic>
    </p:spTree>
    <p:extLst>
      <p:ext uri="{BB962C8B-B14F-4D97-AF65-F5344CB8AC3E}">
        <p14:creationId xmlns:p14="http://schemas.microsoft.com/office/powerpoint/2010/main" val="2381147518"/>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1750"/>
                                        <p:tgtEl>
                                          <p:spTgt spid="4"/>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7"/>
                                        </p:tgtEl>
                                        <p:attrNameLst>
                                          <p:attrName>style.visibility</p:attrName>
                                        </p:attrNameLst>
                                      </p:cBhvr>
                                      <p:to>
                                        <p:strVal val="visible"/>
                                      </p:to>
                                    </p:set>
                                    <p:animEffect transition="in" filter="wheel(1)">
                                      <p:cBhvr>
                                        <p:cTn id="10" dur="175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animEffect transition="in" filter="fade">
                                      <p:cBhvr>
                                        <p:cTn id="17" dur="500"/>
                                        <p:tgtEl>
                                          <p:spTgt spid="12"/>
                                        </p:tgtEl>
                                      </p:cBhvr>
                                    </p:animEffect>
                                  </p:childTnLst>
                                </p:cTn>
                              </p:par>
                            </p:childTnLst>
                          </p:cTn>
                        </p:par>
                        <p:par>
                          <p:cTn id="18" fill="hold">
                            <p:stCondLst>
                              <p:cond delay="500"/>
                            </p:stCondLst>
                            <p:childTnLst>
                              <p:par>
                                <p:cTn id="19" presetID="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0-#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288"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strVal val="4/3*#ppt_w"/>
                                          </p:val>
                                        </p:tav>
                                        <p:tav tm="100000">
                                          <p:val>
                                            <p:strVal val="#ppt_w"/>
                                          </p:val>
                                        </p:tav>
                                      </p:tavLst>
                                    </p:anim>
                                    <p:anim calcmode="lin" valueType="num">
                                      <p:cBhvr>
                                        <p:cTn id="28" dur="500" fill="hold"/>
                                        <p:tgtEl>
                                          <p:spTgt spid="13"/>
                                        </p:tgtEl>
                                        <p:attrNameLst>
                                          <p:attrName>ppt_h</p:attrName>
                                        </p:attrNameLst>
                                      </p:cBhvr>
                                      <p:tavLst>
                                        <p:tav tm="0">
                                          <p:val>
                                            <p:strVal val="4/3*#ppt_h"/>
                                          </p:val>
                                        </p:tav>
                                        <p:tav tm="100000">
                                          <p:val>
                                            <p:strVal val="#ppt_h"/>
                                          </p:val>
                                        </p:tav>
                                      </p:tavLst>
                                    </p:anim>
                                  </p:childTnLst>
                                </p:cTn>
                              </p:par>
                              <p:par>
                                <p:cTn id="29" presetID="23" presetClass="entr" presetSubtype="288" fill="hold" nodeType="withEffect">
                                  <p:stCondLst>
                                    <p:cond delay="20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strVal val="4/3*#ppt_w"/>
                                          </p:val>
                                        </p:tav>
                                        <p:tav tm="100000">
                                          <p:val>
                                            <p:strVal val="#ppt_w"/>
                                          </p:val>
                                        </p:tav>
                                      </p:tavLst>
                                    </p:anim>
                                    <p:anim calcmode="lin" valueType="num">
                                      <p:cBhvr>
                                        <p:cTn id="32" dur="500" fill="hold"/>
                                        <p:tgtEl>
                                          <p:spTgt spid="14"/>
                                        </p:tgtEl>
                                        <p:attrNameLst>
                                          <p:attrName>ppt_h</p:attrName>
                                        </p:attrNameLst>
                                      </p:cBhvr>
                                      <p:tavLst>
                                        <p:tav tm="0">
                                          <p:val>
                                            <p:strVal val="4/3*#ppt_h"/>
                                          </p:val>
                                        </p:tav>
                                        <p:tav tm="100000">
                                          <p:val>
                                            <p:strVal val="#ppt_h"/>
                                          </p:val>
                                        </p:tav>
                                      </p:tavLst>
                                    </p:anim>
                                  </p:childTnLst>
                                </p:cTn>
                              </p:par>
                              <p:par>
                                <p:cTn id="33" presetID="23" presetClass="entr" presetSubtype="288" fill="hold" nodeType="withEffect">
                                  <p:stCondLst>
                                    <p:cond delay="4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strVal val="4/3*#ppt_w"/>
                                          </p:val>
                                        </p:tav>
                                        <p:tav tm="100000">
                                          <p:val>
                                            <p:strVal val="#ppt_w"/>
                                          </p:val>
                                        </p:tav>
                                      </p:tavLst>
                                    </p:anim>
                                    <p:anim calcmode="lin" valueType="num">
                                      <p:cBhvr>
                                        <p:cTn id="36" dur="500" fill="hold"/>
                                        <p:tgtEl>
                                          <p:spTgt spid="15"/>
                                        </p:tgtEl>
                                        <p:attrNameLst>
                                          <p:attrName>ppt_h</p:attrName>
                                        </p:attrNameLst>
                                      </p:cBhvr>
                                      <p:tavLst>
                                        <p:tav tm="0">
                                          <p:val>
                                            <p:strVal val="4/3*#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Effect transition="in" filter="barn(inVertical)">
                                      <p:cBhvr>
                                        <p:cTn id="41" dur="500"/>
                                        <p:tgtEl>
                                          <p:spTgt spid="9"/>
                                        </p:tgtEl>
                                      </p:cBhvr>
                                    </p:animEffect>
                                  </p:childTnLst>
                                </p:cTn>
                              </p:par>
                              <p:par>
                                <p:cTn id="42" presetID="16" presetClass="entr" presetSubtype="21" fill="hold" grpId="0" nodeType="withEffect">
                                  <p:stCondLst>
                                    <p:cond delay="0"/>
                                  </p:stCondLst>
                                  <p:iterate type="lt">
                                    <p:tmPct val="10000"/>
                                  </p:iterate>
                                  <p:childTnLst>
                                    <p:set>
                                      <p:cBhvr>
                                        <p:cTn id="43" dur="1" fill="hold">
                                          <p:stCondLst>
                                            <p:cond delay="0"/>
                                          </p:stCondLst>
                                        </p:cTn>
                                        <p:tgtEl>
                                          <p:spTgt spid="10"/>
                                        </p:tgtEl>
                                        <p:attrNameLst>
                                          <p:attrName>style.visibility</p:attrName>
                                        </p:attrNameLst>
                                      </p:cBhvr>
                                      <p:to>
                                        <p:strVal val="visible"/>
                                      </p:to>
                                    </p:set>
                                    <p:animEffect transition="in" filter="barn(inVertical)">
                                      <p:cBhvr>
                                        <p:cTn id="44" dur="500"/>
                                        <p:tgtEl>
                                          <p:spTgt spid="10"/>
                                        </p:tgtEl>
                                      </p:cBhvr>
                                    </p:animEffect>
                                  </p:childTnLst>
                                </p:cTn>
                              </p:par>
                              <p:par>
                                <p:cTn id="45" presetID="16" presetClass="entr" presetSubtype="21" fill="hold" grpId="0" nodeType="withEffect">
                                  <p:stCondLst>
                                    <p:cond delay="0"/>
                                  </p:stCondLst>
                                  <p:iterate type="lt">
                                    <p:tmPct val="10000"/>
                                  </p:iterate>
                                  <p:childTnLst>
                                    <p:set>
                                      <p:cBhvr>
                                        <p:cTn id="46" dur="1" fill="hold">
                                          <p:stCondLst>
                                            <p:cond delay="0"/>
                                          </p:stCondLst>
                                        </p:cTn>
                                        <p:tgtEl>
                                          <p:spTgt spid="11"/>
                                        </p:tgtEl>
                                        <p:attrNameLst>
                                          <p:attrName>style.visibility</p:attrName>
                                        </p:attrNameLst>
                                      </p:cBhvr>
                                      <p:to>
                                        <p:strVal val="visible"/>
                                      </p:to>
                                    </p:set>
                                    <p:animEffect transition="in" filter="barn(inVertical)">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flipV="1">
            <a:off x="2943557" y="1395791"/>
            <a:ext cx="3256886" cy="2762240"/>
            <a:chOff x="2501702" y="1313926"/>
            <a:chExt cx="3727202" cy="3161127"/>
          </a:xfrm>
          <a:solidFill>
            <a:srgbClr val="404040"/>
          </a:solidFill>
        </p:grpSpPr>
        <p:sp>
          <p:nvSpPr>
            <p:cNvPr id="16" name="等腰三角形 6"/>
            <p:cNvSpPr/>
            <p:nvPr/>
          </p:nvSpPr>
          <p:spPr>
            <a:xfrm>
              <a:off x="3470077" y="1313926"/>
              <a:ext cx="1796802" cy="1469072"/>
            </a:xfrm>
            <a:custGeom>
              <a:avLst/>
              <a:gdLst/>
              <a:ahLst/>
              <a:cxnLst/>
              <a:rect l="l" t="t" r="r" b="b"/>
              <a:pathLst>
                <a:path w="1796802" h="1469072">
                  <a:moveTo>
                    <a:pt x="898401" y="0"/>
                  </a:moveTo>
                  <a:lnTo>
                    <a:pt x="1796802" y="1469072"/>
                  </a:lnTo>
                  <a:lnTo>
                    <a:pt x="1015417" y="1469072"/>
                  </a:lnTo>
                  <a:lnTo>
                    <a:pt x="1015417" y="1372637"/>
                  </a:lnTo>
                  <a:lnTo>
                    <a:pt x="1154781" y="1372637"/>
                  </a:lnTo>
                  <a:lnTo>
                    <a:pt x="876052" y="1125318"/>
                  </a:lnTo>
                  <a:lnTo>
                    <a:pt x="597323" y="1372637"/>
                  </a:lnTo>
                  <a:lnTo>
                    <a:pt x="736688" y="1372637"/>
                  </a:lnTo>
                  <a:lnTo>
                    <a:pt x="736688" y="1469072"/>
                  </a:lnTo>
                  <a:lnTo>
                    <a:pt x="0" y="146907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等腰三角形 7"/>
            <p:cNvSpPr/>
            <p:nvPr/>
          </p:nvSpPr>
          <p:spPr>
            <a:xfrm>
              <a:off x="4463852" y="2974450"/>
              <a:ext cx="1765052" cy="1500603"/>
            </a:xfrm>
            <a:custGeom>
              <a:avLst/>
              <a:gdLst/>
              <a:ahLst/>
              <a:cxnLst/>
              <a:rect l="l" t="t" r="r" b="b"/>
              <a:pathLst>
                <a:path w="1765052" h="1500603">
                  <a:moveTo>
                    <a:pt x="882526" y="0"/>
                  </a:moveTo>
                  <a:lnTo>
                    <a:pt x="1765052" y="1500603"/>
                  </a:lnTo>
                  <a:lnTo>
                    <a:pt x="0" y="1500603"/>
                  </a:lnTo>
                  <a:lnTo>
                    <a:pt x="375894" y="861452"/>
                  </a:lnTo>
                  <a:lnTo>
                    <a:pt x="464514" y="915388"/>
                  </a:lnTo>
                  <a:lnTo>
                    <a:pt x="392059" y="1034436"/>
                  </a:lnTo>
                  <a:lnTo>
                    <a:pt x="748236" y="924919"/>
                  </a:lnTo>
                  <a:lnTo>
                    <a:pt x="681880" y="558240"/>
                  </a:lnTo>
                  <a:lnTo>
                    <a:pt x="609424" y="677289"/>
                  </a:lnTo>
                  <a:lnTo>
                    <a:pt x="517210" y="62116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10800000">
              <a:off x="3458832" y="2871676"/>
              <a:ext cx="1822450" cy="155162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等腰三角形 11"/>
            <p:cNvSpPr/>
            <p:nvPr/>
          </p:nvSpPr>
          <p:spPr>
            <a:xfrm>
              <a:off x="2501702" y="2974450"/>
              <a:ext cx="1765052" cy="1500603"/>
            </a:xfrm>
            <a:custGeom>
              <a:avLst/>
              <a:gdLst/>
              <a:ahLst/>
              <a:cxnLst/>
              <a:rect l="l" t="t" r="r" b="b"/>
              <a:pathLst>
                <a:path w="1765052" h="1500603">
                  <a:moveTo>
                    <a:pt x="882526" y="0"/>
                  </a:moveTo>
                  <a:lnTo>
                    <a:pt x="1236032" y="601083"/>
                  </a:lnTo>
                  <a:lnTo>
                    <a:pt x="1121186" y="667974"/>
                  </a:lnTo>
                  <a:lnTo>
                    <a:pt x="1051045" y="547547"/>
                  </a:lnTo>
                  <a:lnTo>
                    <a:pt x="977616" y="912876"/>
                  </a:lnTo>
                  <a:lnTo>
                    <a:pt x="1331611" y="1029255"/>
                  </a:lnTo>
                  <a:lnTo>
                    <a:pt x="1261469" y="908828"/>
                  </a:lnTo>
                  <a:lnTo>
                    <a:pt x="1377332" y="841344"/>
                  </a:lnTo>
                  <a:lnTo>
                    <a:pt x="1765052" y="1500603"/>
                  </a:lnTo>
                  <a:lnTo>
                    <a:pt x="0" y="150060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Box 14"/>
          <p:cNvSpPr txBox="1"/>
          <p:nvPr/>
        </p:nvSpPr>
        <p:spPr>
          <a:xfrm>
            <a:off x="899592" y="2117612"/>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21" name="矩形 20"/>
          <p:cNvSpPr/>
          <p:nvPr/>
        </p:nvSpPr>
        <p:spPr>
          <a:xfrm>
            <a:off x="1331640" y="1779058"/>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grpSp>
        <p:nvGrpSpPr>
          <p:cNvPr id="22" name="组合 21"/>
          <p:cNvGrpSpPr/>
          <p:nvPr/>
        </p:nvGrpSpPr>
        <p:grpSpPr>
          <a:xfrm>
            <a:off x="5441137" y="1395791"/>
            <a:ext cx="400409" cy="584775"/>
            <a:chOff x="5210487" y="1340290"/>
            <a:chExt cx="400409" cy="584775"/>
          </a:xfrm>
        </p:grpSpPr>
        <p:sp>
          <p:nvSpPr>
            <p:cNvPr id="23" name="椭圆 22"/>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TextBox 18"/>
            <p:cNvSpPr txBox="1"/>
            <p:nvPr/>
          </p:nvSpPr>
          <p:spPr>
            <a:xfrm>
              <a:off x="5219442" y="1340290"/>
              <a:ext cx="39145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2</a:t>
              </a:r>
              <a:endParaRPr lang="zh-CN" altLang="en-US" sz="3200" dirty="0">
                <a:solidFill>
                  <a:schemeClr val="bg1"/>
                </a:solidFill>
                <a:latin typeface="Impact" panose="020B0806030902050204" pitchFamily="34" charset="0"/>
              </a:endParaRPr>
            </a:p>
          </p:txBody>
        </p:sp>
      </p:grpSp>
      <p:grpSp>
        <p:nvGrpSpPr>
          <p:cNvPr id="25" name="组合 24"/>
          <p:cNvGrpSpPr/>
          <p:nvPr/>
        </p:nvGrpSpPr>
        <p:grpSpPr>
          <a:xfrm>
            <a:off x="3323903" y="1395791"/>
            <a:ext cx="390818" cy="584775"/>
            <a:chOff x="5210487" y="1340290"/>
            <a:chExt cx="390818" cy="584775"/>
          </a:xfrm>
        </p:grpSpPr>
        <p:sp>
          <p:nvSpPr>
            <p:cNvPr id="26" name="椭圆 25"/>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1"/>
            <p:cNvSpPr txBox="1"/>
            <p:nvPr/>
          </p:nvSpPr>
          <p:spPr>
            <a:xfrm>
              <a:off x="5219442" y="1340290"/>
              <a:ext cx="341760"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1</a:t>
              </a:r>
              <a:endParaRPr lang="zh-CN" altLang="en-US" sz="3200" dirty="0">
                <a:solidFill>
                  <a:schemeClr val="bg1"/>
                </a:solidFill>
                <a:latin typeface="Impact" panose="020B0806030902050204" pitchFamily="34" charset="0"/>
              </a:endParaRPr>
            </a:p>
          </p:txBody>
        </p:sp>
      </p:grpSp>
      <p:grpSp>
        <p:nvGrpSpPr>
          <p:cNvPr id="28" name="组合 27"/>
          <p:cNvGrpSpPr/>
          <p:nvPr/>
        </p:nvGrpSpPr>
        <p:grpSpPr>
          <a:xfrm>
            <a:off x="4359836" y="3223794"/>
            <a:ext cx="411629" cy="584775"/>
            <a:chOff x="5210487" y="1340290"/>
            <a:chExt cx="411629" cy="584775"/>
          </a:xfrm>
        </p:grpSpPr>
        <p:sp>
          <p:nvSpPr>
            <p:cNvPr id="29" name="椭圆 28"/>
            <p:cNvSpPr/>
            <p:nvPr/>
          </p:nvSpPr>
          <p:spPr>
            <a:xfrm>
              <a:off x="5210487" y="1432913"/>
              <a:ext cx="390818" cy="390818"/>
            </a:xfrm>
            <a:prstGeom prst="ellips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4"/>
            <p:cNvSpPr txBox="1"/>
            <p:nvPr/>
          </p:nvSpPr>
          <p:spPr>
            <a:xfrm>
              <a:off x="5219442" y="1340290"/>
              <a:ext cx="402674" cy="584775"/>
            </a:xfrm>
            <a:prstGeom prst="rect">
              <a:avLst/>
            </a:prstGeom>
            <a:noFill/>
          </p:spPr>
          <p:txBody>
            <a:bodyPr wrap="none" rtlCol="0">
              <a:spAutoFit/>
            </a:bodyPr>
            <a:lstStyle/>
            <a:p>
              <a:r>
                <a:rPr lang="en-US" altLang="zh-CN" sz="3200" dirty="0" smtClean="0">
                  <a:solidFill>
                    <a:schemeClr val="bg1"/>
                  </a:solidFill>
                  <a:latin typeface="Impact" panose="020B0806030902050204" pitchFamily="34" charset="0"/>
                </a:rPr>
                <a:t>3</a:t>
              </a:r>
              <a:endParaRPr lang="zh-CN" altLang="en-US" sz="3200" dirty="0">
                <a:solidFill>
                  <a:schemeClr val="bg1"/>
                </a:solidFill>
                <a:latin typeface="Impact" panose="020B0806030902050204" pitchFamily="34" charset="0"/>
              </a:endParaRPr>
            </a:p>
          </p:txBody>
        </p:sp>
      </p:grpSp>
      <p:sp>
        <p:nvSpPr>
          <p:cNvPr id="31" name="Freeform 18">
            <a:hlinkClick r:id="rId3"/>
          </p:cNvPr>
          <p:cNvSpPr>
            <a:spLocks noEditPoints="1"/>
          </p:cNvSpPr>
          <p:nvPr/>
        </p:nvSpPr>
        <p:spPr bwMode="auto">
          <a:xfrm>
            <a:off x="4269515" y="2012509"/>
            <a:ext cx="597156" cy="607418"/>
          </a:xfrm>
          <a:custGeom>
            <a:avLst/>
            <a:gdLst>
              <a:gd name="T0" fmla="*/ 60 w 120"/>
              <a:gd name="T1" fmla="*/ 62 h 122"/>
              <a:gd name="T2" fmla="*/ 91 w 120"/>
              <a:gd name="T3" fmla="*/ 31 h 122"/>
              <a:gd name="T4" fmla="*/ 60 w 120"/>
              <a:gd name="T5" fmla="*/ 0 h 122"/>
              <a:gd name="T6" fmla="*/ 29 w 120"/>
              <a:gd name="T7" fmla="*/ 31 h 122"/>
              <a:gd name="T8" fmla="*/ 60 w 120"/>
              <a:gd name="T9" fmla="*/ 62 h 122"/>
              <a:gd name="T10" fmla="*/ 75 w 120"/>
              <a:gd name="T11" fmla="*/ 64 h 122"/>
              <a:gd name="T12" fmla="*/ 60 w 120"/>
              <a:gd name="T13" fmla="*/ 83 h 122"/>
              <a:gd name="T14" fmla="*/ 44 w 120"/>
              <a:gd name="T15" fmla="*/ 64 h 122"/>
              <a:gd name="T16" fmla="*/ 0 w 120"/>
              <a:gd name="T17" fmla="*/ 122 h 122"/>
              <a:gd name="T18" fmla="*/ 59 w 120"/>
              <a:gd name="T19" fmla="*/ 122 h 122"/>
              <a:gd name="T20" fmla="*/ 60 w 120"/>
              <a:gd name="T21" fmla="*/ 122 h 122"/>
              <a:gd name="T22" fmla="*/ 120 w 120"/>
              <a:gd name="T23" fmla="*/ 122 h 122"/>
              <a:gd name="T24" fmla="*/ 75 w 120"/>
              <a:gd name="T25" fmla="*/ 6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122">
                <a:moveTo>
                  <a:pt x="60" y="62"/>
                </a:moveTo>
                <a:cubicBezTo>
                  <a:pt x="77" y="62"/>
                  <a:pt x="91" y="48"/>
                  <a:pt x="91" y="31"/>
                </a:cubicBezTo>
                <a:cubicBezTo>
                  <a:pt x="91" y="13"/>
                  <a:pt x="77" y="0"/>
                  <a:pt x="60" y="0"/>
                </a:cubicBezTo>
                <a:cubicBezTo>
                  <a:pt x="43" y="0"/>
                  <a:pt x="29" y="13"/>
                  <a:pt x="29" y="31"/>
                </a:cubicBezTo>
                <a:cubicBezTo>
                  <a:pt x="29" y="48"/>
                  <a:pt x="43" y="62"/>
                  <a:pt x="60" y="62"/>
                </a:cubicBezTo>
                <a:moveTo>
                  <a:pt x="75" y="64"/>
                </a:moveTo>
                <a:cubicBezTo>
                  <a:pt x="60" y="83"/>
                  <a:pt x="60" y="83"/>
                  <a:pt x="60" y="83"/>
                </a:cubicBezTo>
                <a:cubicBezTo>
                  <a:pt x="44" y="64"/>
                  <a:pt x="44" y="64"/>
                  <a:pt x="44" y="64"/>
                </a:cubicBezTo>
                <a:cubicBezTo>
                  <a:pt x="44" y="64"/>
                  <a:pt x="10" y="63"/>
                  <a:pt x="0" y="122"/>
                </a:cubicBezTo>
                <a:cubicBezTo>
                  <a:pt x="59" y="122"/>
                  <a:pt x="59" y="122"/>
                  <a:pt x="59" y="122"/>
                </a:cubicBezTo>
                <a:cubicBezTo>
                  <a:pt x="60" y="122"/>
                  <a:pt x="60" y="122"/>
                  <a:pt x="60" y="122"/>
                </a:cubicBezTo>
                <a:cubicBezTo>
                  <a:pt x="120" y="122"/>
                  <a:pt x="120" y="122"/>
                  <a:pt x="120" y="122"/>
                </a:cubicBezTo>
                <a:cubicBezTo>
                  <a:pt x="110" y="63"/>
                  <a:pt x="75" y="64"/>
                  <a:pt x="75" y="64"/>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pPr defTabSz="685800"/>
            <a:endParaRPr lang="zh-CN" altLang="en-US" sz="1013">
              <a:solidFill>
                <a:prstClr val="black"/>
              </a:solidFill>
            </a:endParaRPr>
          </a:p>
        </p:txBody>
      </p:sp>
      <p:sp>
        <p:nvSpPr>
          <p:cNvPr id="32" name="TextBox 26"/>
          <p:cNvSpPr txBox="1"/>
          <p:nvPr/>
        </p:nvSpPr>
        <p:spPr>
          <a:xfrm>
            <a:off x="5904280" y="2117612"/>
            <a:ext cx="2304256"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33" name="矩形 32"/>
          <p:cNvSpPr/>
          <p:nvPr/>
        </p:nvSpPr>
        <p:spPr>
          <a:xfrm>
            <a:off x="6336328" y="1779058"/>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
        <p:nvSpPr>
          <p:cNvPr id="34" name="TextBox 28"/>
          <p:cNvSpPr txBox="1"/>
          <p:nvPr/>
        </p:nvSpPr>
        <p:spPr>
          <a:xfrm>
            <a:off x="2483768" y="4209435"/>
            <a:ext cx="4176464" cy="461665"/>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输入你的文字输入你的文字输入你的文字 输入你的文字 </a:t>
            </a:r>
            <a:r>
              <a:rPr lang="zh-CN" altLang="en-US" sz="1200" dirty="0" smtClean="0">
                <a:solidFill>
                  <a:schemeClr val="tx1">
                    <a:lumMod val="75000"/>
                    <a:lumOff val="25000"/>
                  </a:schemeClr>
                </a:solidFill>
                <a:latin typeface="微软雅黑" pitchFamily="34" charset="-122"/>
                <a:ea typeface="微软雅黑" pitchFamily="34" charset="-122"/>
              </a:rPr>
              <a:t>输入</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35" name="矩形 34"/>
          <p:cNvSpPr/>
          <p:nvPr/>
        </p:nvSpPr>
        <p:spPr>
          <a:xfrm>
            <a:off x="5292080" y="3870881"/>
            <a:ext cx="1440160" cy="338554"/>
          </a:xfrm>
          <a:prstGeom prst="rect">
            <a:avLst/>
          </a:prstGeom>
          <a:noFill/>
          <a:ln>
            <a:noFill/>
          </a:ln>
        </p:spPr>
        <p:txBody>
          <a:bodyPr wrap="square">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sz="1600" dirty="0">
                <a:solidFill>
                  <a:schemeClr val="tx1">
                    <a:lumMod val="75000"/>
                    <a:lumOff val="25000"/>
                  </a:schemeClr>
                </a:solidFill>
                <a:latin typeface="微软雅黑" pitchFamily="34" charset="-122"/>
                <a:ea typeface="微软雅黑" panose="020B0503020204020204" pitchFamily="34" charset="-122"/>
              </a:rPr>
              <a:t>添加标题</a:t>
            </a:r>
          </a:p>
        </p:txBody>
      </p:sp>
    </p:spTree>
    <p:extLst>
      <p:ext uri="{BB962C8B-B14F-4D97-AF65-F5344CB8AC3E}">
        <p14:creationId xmlns:p14="http://schemas.microsoft.com/office/powerpoint/2010/main" val="28534776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31" presetClass="entr" presetSubtype="0" fill="hold" nodeType="withEffect">
                                  <p:stCondLst>
                                    <p:cond delay="750"/>
                                  </p:stCondLst>
                                  <p:childTnLst>
                                    <p:set>
                                      <p:cBhvr>
                                        <p:cTn id="25" dur="1" fill="hold">
                                          <p:stCondLst>
                                            <p:cond delay="0"/>
                                          </p:stCondLst>
                                        </p:cTn>
                                        <p:tgtEl>
                                          <p:spTgt spid="15"/>
                                        </p:tgtEl>
                                        <p:attrNameLst>
                                          <p:attrName>style.visibility</p:attrName>
                                        </p:attrNameLst>
                                      </p:cBhvr>
                                      <p:to>
                                        <p:strVal val="visible"/>
                                      </p:to>
                                    </p:set>
                                    <p:anim calcmode="lin" valueType="num">
                                      <p:cBhvr>
                                        <p:cTn id="26" dur="750" fill="hold"/>
                                        <p:tgtEl>
                                          <p:spTgt spid="15"/>
                                        </p:tgtEl>
                                        <p:attrNameLst>
                                          <p:attrName>ppt_w</p:attrName>
                                        </p:attrNameLst>
                                      </p:cBhvr>
                                      <p:tavLst>
                                        <p:tav tm="0">
                                          <p:val>
                                            <p:fltVal val="0"/>
                                          </p:val>
                                        </p:tav>
                                        <p:tav tm="100000">
                                          <p:val>
                                            <p:strVal val="#ppt_w"/>
                                          </p:val>
                                        </p:tav>
                                      </p:tavLst>
                                    </p:anim>
                                    <p:anim calcmode="lin" valueType="num">
                                      <p:cBhvr>
                                        <p:cTn id="27" dur="750" fill="hold"/>
                                        <p:tgtEl>
                                          <p:spTgt spid="15"/>
                                        </p:tgtEl>
                                        <p:attrNameLst>
                                          <p:attrName>ppt_h</p:attrName>
                                        </p:attrNameLst>
                                      </p:cBhvr>
                                      <p:tavLst>
                                        <p:tav tm="0">
                                          <p:val>
                                            <p:fltVal val="0"/>
                                          </p:val>
                                        </p:tav>
                                        <p:tav tm="100000">
                                          <p:val>
                                            <p:strVal val="#ppt_h"/>
                                          </p:val>
                                        </p:tav>
                                      </p:tavLst>
                                    </p:anim>
                                    <p:anim calcmode="lin" valueType="num">
                                      <p:cBhvr>
                                        <p:cTn id="28" dur="750" fill="hold"/>
                                        <p:tgtEl>
                                          <p:spTgt spid="15"/>
                                        </p:tgtEl>
                                        <p:attrNameLst>
                                          <p:attrName>style.rotation</p:attrName>
                                        </p:attrNameLst>
                                      </p:cBhvr>
                                      <p:tavLst>
                                        <p:tav tm="0">
                                          <p:val>
                                            <p:fltVal val="90"/>
                                          </p:val>
                                        </p:tav>
                                        <p:tav tm="100000">
                                          <p:val>
                                            <p:fltVal val="0"/>
                                          </p:val>
                                        </p:tav>
                                      </p:tavLst>
                                    </p:anim>
                                    <p:animEffect transition="in" filter="fade">
                                      <p:cBhvr>
                                        <p:cTn id="29" dur="750"/>
                                        <p:tgtEl>
                                          <p:spTgt spid="15"/>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53" presetClass="entr" presetSubtype="16" fill="hold"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p:cTn id="37" dur="500" fill="hold"/>
                                        <p:tgtEl>
                                          <p:spTgt spid="25"/>
                                        </p:tgtEl>
                                        <p:attrNameLst>
                                          <p:attrName>ppt_w</p:attrName>
                                        </p:attrNameLst>
                                      </p:cBhvr>
                                      <p:tavLst>
                                        <p:tav tm="0">
                                          <p:val>
                                            <p:fltVal val="0"/>
                                          </p:val>
                                        </p:tav>
                                        <p:tav tm="100000">
                                          <p:val>
                                            <p:strVal val="#ppt_w"/>
                                          </p:val>
                                        </p:tav>
                                      </p:tavLst>
                                    </p:anim>
                                    <p:anim calcmode="lin" valueType="num">
                                      <p:cBhvr>
                                        <p:cTn id="38" dur="500" fill="hold"/>
                                        <p:tgtEl>
                                          <p:spTgt spid="25"/>
                                        </p:tgtEl>
                                        <p:attrNameLst>
                                          <p:attrName>ppt_h</p:attrName>
                                        </p:attrNameLst>
                                      </p:cBhvr>
                                      <p:tavLst>
                                        <p:tav tm="0">
                                          <p:val>
                                            <p:fltVal val="0"/>
                                          </p:val>
                                        </p:tav>
                                        <p:tav tm="100000">
                                          <p:val>
                                            <p:strVal val="#ppt_h"/>
                                          </p:val>
                                        </p:tav>
                                      </p:tavLst>
                                    </p:anim>
                                    <p:animEffect transition="in" filter="fade">
                                      <p:cBhvr>
                                        <p:cTn id="39" dur="500"/>
                                        <p:tgtEl>
                                          <p:spTgt spid="25"/>
                                        </p:tgtEl>
                                      </p:cBhvr>
                                    </p:animEffect>
                                  </p:childTnLst>
                                </p:cTn>
                              </p:par>
                              <p:par>
                                <p:cTn id="40" presetID="53" presetClass="entr" presetSubtype="16" fill="hold" nodeType="withEffect">
                                  <p:stCondLst>
                                    <p:cond delay="150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par>
                                <p:cTn id="45" presetID="53" presetClass="entr" presetSubtype="16" fill="hold" nodeType="withEffect">
                                  <p:stCondLst>
                                    <p:cond delay="1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2000"/>
                                  </p:stCondLst>
                                  <p:childTnLst>
                                    <p:set>
                                      <p:cBhvr>
                                        <p:cTn id="51" dur="1" fill="hold">
                                          <p:stCondLst>
                                            <p:cond delay="0"/>
                                          </p:stCondLst>
                                        </p:cTn>
                                        <p:tgtEl>
                                          <p:spTgt spid="32"/>
                                        </p:tgtEl>
                                        <p:attrNameLst>
                                          <p:attrName>style.visibility</p:attrName>
                                        </p:attrNameLst>
                                      </p:cBhvr>
                                      <p:to>
                                        <p:strVal val="visible"/>
                                      </p:to>
                                    </p:set>
                                    <p:anim calcmode="lin" valueType="num">
                                      <p:cBhvr>
                                        <p:cTn id="52" dur="750" fill="hold"/>
                                        <p:tgtEl>
                                          <p:spTgt spid="32"/>
                                        </p:tgtEl>
                                        <p:attrNameLst>
                                          <p:attrName>ppt_w</p:attrName>
                                        </p:attrNameLst>
                                      </p:cBhvr>
                                      <p:tavLst>
                                        <p:tav tm="0">
                                          <p:val>
                                            <p:fltVal val="0"/>
                                          </p:val>
                                        </p:tav>
                                        <p:tav tm="100000">
                                          <p:val>
                                            <p:strVal val="#ppt_w"/>
                                          </p:val>
                                        </p:tav>
                                      </p:tavLst>
                                    </p:anim>
                                    <p:anim calcmode="lin" valueType="num">
                                      <p:cBhvr>
                                        <p:cTn id="53" dur="750" fill="hold"/>
                                        <p:tgtEl>
                                          <p:spTgt spid="32"/>
                                        </p:tgtEl>
                                        <p:attrNameLst>
                                          <p:attrName>ppt_h</p:attrName>
                                        </p:attrNameLst>
                                      </p:cBhvr>
                                      <p:tavLst>
                                        <p:tav tm="0">
                                          <p:val>
                                            <p:fltVal val="0"/>
                                          </p:val>
                                        </p:tav>
                                        <p:tav tm="100000">
                                          <p:val>
                                            <p:strVal val="#ppt_h"/>
                                          </p:val>
                                        </p:tav>
                                      </p:tavLst>
                                    </p:anim>
                                    <p:animEffect transition="in" filter="fade">
                                      <p:cBhvr>
                                        <p:cTn id="54" dur="750"/>
                                        <p:tgtEl>
                                          <p:spTgt spid="32"/>
                                        </p:tgtEl>
                                      </p:cBhvr>
                                    </p:animEffect>
                                  </p:childTnLst>
                                </p:cTn>
                              </p:par>
                              <p:par>
                                <p:cTn id="55" presetID="53" presetClass="entr" presetSubtype="16" fill="hold" grpId="0" nodeType="withEffect">
                                  <p:stCondLst>
                                    <p:cond delay="2000"/>
                                  </p:stCondLst>
                                  <p:childTnLst>
                                    <p:set>
                                      <p:cBhvr>
                                        <p:cTn id="56" dur="1" fill="hold">
                                          <p:stCondLst>
                                            <p:cond delay="0"/>
                                          </p:stCondLst>
                                        </p:cTn>
                                        <p:tgtEl>
                                          <p:spTgt spid="33"/>
                                        </p:tgtEl>
                                        <p:attrNameLst>
                                          <p:attrName>style.visibility</p:attrName>
                                        </p:attrNameLst>
                                      </p:cBhvr>
                                      <p:to>
                                        <p:strVal val="visible"/>
                                      </p:to>
                                    </p:set>
                                    <p:anim calcmode="lin" valueType="num">
                                      <p:cBhvr>
                                        <p:cTn id="57" dur="750" fill="hold"/>
                                        <p:tgtEl>
                                          <p:spTgt spid="33"/>
                                        </p:tgtEl>
                                        <p:attrNameLst>
                                          <p:attrName>ppt_w</p:attrName>
                                        </p:attrNameLst>
                                      </p:cBhvr>
                                      <p:tavLst>
                                        <p:tav tm="0">
                                          <p:val>
                                            <p:fltVal val="0"/>
                                          </p:val>
                                        </p:tav>
                                        <p:tav tm="100000">
                                          <p:val>
                                            <p:strVal val="#ppt_w"/>
                                          </p:val>
                                        </p:tav>
                                      </p:tavLst>
                                    </p:anim>
                                    <p:anim calcmode="lin" valueType="num">
                                      <p:cBhvr>
                                        <p:cTn id="58" dur="750" fill="hold"/>
                                        <p:tgtEl>
                                          <p:spTgt spid="33"/>
                                        </p:tgtEl>
                                        <p:attrNameLst>
                                          <p:attrName>ppt_h</p:attrName>
                                        </p:attrNameLst>
                                      </p:cBhvr>
                                      <p:tavLst>
                                        <p:tav tm="0">
                                          <p:val>
                                            <p:fltVal val="0"/>
                                          </p:val>
                                        </p:tav>
                                        <p:tav tm="100000">
                                          <p:val>
                                            <p:strVal val="#ppt_h"/>
                                          </p:val>
                                        </p:tav>
                                      </p:tavLst>
                                    </p:anim>
                                    <p:animEffect transition="in" filter="fade">
                                      <p:cBhvr>
                                        <p:cTn id="59" dur="750"/>
                                        <p:tgtEl>
                                          <p:spTgt spid="33"/>
                                        </p:tgtEl>
                                      </p:cBhvr>
                                    </p:animEffect>
                                  </p:childTnLst>
                                </p:cTn>
                              </p:par>
                              <p:par>
                                <p:cTn id="60" presetID="53" presetClass="entr" presetSubtype="16" fill="hold" grpId="0" nodeType="withEffect">
                                  <p:stCondLst>
                                    <p:cond delay="2000"/>
                                  </p:stCondLst>
                                  <p:childTnLst>
                                    <p:set>
                                      <p:cBhvr>
                                        <p:cTn id="61" dur="1" fill="hold">
                                          <p:stCondLst>
                                            <p:cond delay="0"/>
                                          </p:stCondLst>
                                        </p:cTn>
                                        <p:tgtEl>
                                          <p:spTgt spid="35"/>
                                        </p:tgtEl>
                                        <p:attrNameLst>
                                          <p:attrName>style.visibility</p:attrName>
                                        </p:attrNameLst>
                                      </p:cBhvr>
                                      <p:to>
                                        <p:strVal val="visible"/>
                                      </p:to>
                                    </p:set>
                                    <p:anim calcmode="lin" valueType="num">
                                      <p:cBhvr>
                                        <p:cTn id="62" dur="750" fill="hold"/>
                                        <p:tgtEl>
                                          <p:spTgt spid="35"/>
                                        </p:tgtEl>
                                        <p:attrNameLst>
                                          <p:attrName>ppt_w</p:attrName>
                                        </p:attrNameLst>
                                      </p:cBhvr>
                                      <p:tavLst>
                                        <p:tav tm="0">
                                          <p:val>
                                            <p:fltVal val="0"/>
                                          </p:val>
                                        </p:tav>
                                        <p:tav tm="100000">
                                          <p:val>
                                            <p:strVal val="#ppt_w"/>
                                          </p:val>
                                        </p:tav>
                                      </p:tavLst>
                                    </p:anim>
                                    <p:anim calcmode="lin" valueType="num">
                                      <p:cBhvr>
                                        <p:cTn id="63" dur="750" fill="hold"/>
                                        <p:tgtEl>
                                          <p:spTgt spid="35"/>
                                        </p:tgtEl>
                                        <p:attrNameLst>
                                          <p:attrName>ppt_h</p:attrName>
                                        </p:attrNameLst>
                                      </p:cBhvr>
                                      <p:tavLst>
                                        <p:tav tm="0">
                                          <p:val>
                                            <p:fltVal val="0"/>
                                          </p:val>
                                        </p:tav>
                                        <p:tav tm="100000">
                                          <p:val>
                                            <p:strVal val="#ppt_h"/>
                                          </p:val>
                                        </p:tav>
                                      </p:tavLst>
                                    </p:anim>
                                    <p:animEffect transition="in" filter="fade">
                                      <p:cBhvr>
                                        <p:cTn id="64" dur="750"/>
                                        <p:tgtEl>
                                          <p:spTgt spid="35"/>
                                        </p:tgtEl>
                                      </p:cBhvr>
                                    </p:animEffect>
                                  </p:childTnLst>
                                </p:cTn>
                              </p:par>
                              <p:par>
                                <p:cTn id="65" presetID="53" presetClass="entr" presetSubtype="16" fill="hold" grpId="0" nodeType="withEffect">
                                  <p:stCondLst>
                                    <p:cond delay="2000"/>
                                  </p:stCondLst>
                                  <p:childTnLst>
                                    <p:set>
                                      <p:cBhvr>
                                        <p:cTn id="66" dur="1" fill="hold">
                                          <p:stCondLst>
                                            <p:cond delay="0"/>
                                          </p:stCondLst>
                                        </p:cTn>
                                        <p:tgtEl>
                                          <p:spTgt spid="20"/>
                                        </p:tgtEl>
                                        <p:attrNameLst>
                                          <p:attrName>style.visibility</p:attrName>
                                        </p:attrNameLst>
                                      </p:cBhvr>
                                      <p:to>
                                        <p:strVal val="visible"/>
                                      </p:to>
                                    </p:set>
                                    <p:anim calcmode="lin" valueType="num">
                                      <p:cBhvr>
                                        <p:cTn id="67" dur="750" fill="hold"/>
                                        <p:tgtEl>
                                          <p:spTgt spid="20"/>
                                        </p:tgtEl>
                                        <p:attrNameLst>
                                          <p:attrName>ppt_w</p:attrName>
                                        </p:attrNameLst>
                                      </p:cBhvr>
                                      <p:tavLst>
                                        <p:tav tm="0">
                                          <p:val>
                                            <p:fltVal val="0"/>
                                          </p:val>
                                        </p:tav>
                                        <p:tav tm="100000">
                                          <p:val>
                                            <p:strVal val="#ppt_w"/>
                                          </p:val>
                                        </p:tav>
                                      </p:tavLst>
                                    </p:anim>
                                    <p:anim calcmode="lin" valueType="num">
                                      <p:cBhvr>
                                        <p:cTn id="68" dur="750" fill="hold"/>
                                        <p:tgtEl>
                                          <p:spTgt spid="20"/>
                                        </p:tgtEl>
                                        <p:attrNameLst>
                                          <p:attrName>ppt_h</p:attrName>
                                        </p:attrNameLst>
                                      </p:cBhvr>
                                      <p:tavLst>
                                        <p:tav tm="0">
                                          <p:val>
                                            <p:fltVal val="0"/>
                                          </p:val>
                                        </p:tav>
                                        <p:tav tm="100000">
                                          <p:val>
                                            <p:strVal val="#ppt_h"/>
                                          </p:val>
                                        </p:tav>
                                      </p:tavLst>
                                    </p:anim>
                                    <p:animEffect transition="in" filter="fade">
                                      <p:cBhvr>
                                        <p:cTn id="69" dur="750"/>
                                        <p:tgtEl>
                                          <p:spTgt spid="20"/>
                                        </p:tgtEl>
                                      </p:cBhvr>
                                    </p:animEffect>
                                  </p:childTnLst>
                                </p:cTn>
                              </p:par>
                              <p:par>
                                <p:cTn id="70" presetID="53" presetClass="entr" presetSubtype="16" fill="hold" grpId="0" nodeType="withEffect">
                                  <p:stCondLst>
                                    <p:cond delay="2000"/>
                                  </p:stCondLst>
                                  <p:childTnLst>
                                    <p:set>
                                      <p:cBhvr>
                                        <p:cTn id="71" dur="1" fill="hold">
                                          <p:stCondLst>
                                            <p:cond delay="0"/>
                                          </p:stCondLst>
                                        </p:cTn>
                                        <p:tgtEl>
                                          <p:spTgt spid="21"/>
                                        </p:tgtEl>
                                        <p:attrNameLst>
                                          <p:attrName>style.visibility</p:attrName>
                                        </p:attrNameLst>
                                      </p:cBhvr>
                                      <p:to>
                                        <p:strVal val="visible"/>
                                      </p:to>
                                    </p:set>
                                    <p:anim calcmode="lin" valueType="num">
                                      <p:cBhvr>
                                        <p:cTn id="72" dur="750" fill="hold"/>
                                        <p:tgtEl>
                                          <p:spTgt spid="21"/>
                                        </p:tgtEl>
                                        <p:attrNameLst>
                                          <p:attrName>ppt_w</p:attrName>
                                        </p:attrNameLst>
                                      </p:cBhvr>
                                      <p:tavLst>
                                        <p:tav tm="0">
                                          <p:val>
                                            <p:fltVal val="0"/>
                                          </p:val>
                                        </p:tav>
                                        <p:tav tm="100000">
                                          <p:val>
                                            <p:strVal val="#ppt_w"/>
                                          </p:val>
                                        </p:tav>
                                      </p:tavLst>
                                    </p:anim>
                                    <p:anim calcmode="lin" valueType="num">
                                      <p:cBhvr>
                                        <p:cTn id="73" dur="750" fill="hold"/>
                                        <p:tgtEl>
                                          <p:spTgt spid="21"/>
                                        </p:tgtEl>
                                        <p:attrNameLst>
                                          <p:attrName>ppt_h</p:attrName>
                                        </p:attrNameLst>
                                      </p:cBhvr>
                                      <p:tavLst>
                                        <p:tav tm="0">
                                          <p:val>
                                            <p:fltVal val="0"/>
                                          </p:val>
                                        </p:tav>
                                        <p:tav tm="100000">
                                          <p:val>
                                            <p:strVal val="#ppt_h"/>
                                          </p:val>
                                        </p:tav>
                                      </p:tavLst>
                                    </p:anim>
                                    <p:animEffect transition="in" filter="fade">
                                      <p:cBhvr>
                                        <p:cTn id="74" dur="750"/>
                                        <p:tgtEl>
                                          <p:spTgt spid="21"/>
                                        </p:tgtEl>
                                      </p:cBhvr>
                                    </p:animEffect>
                                  </p:childTnLst>
                                </p:cTn>
                              </p:par>
                              <p:par>
                                <p:cTn id="75" presetID="53" presetClass="entr" presetSubtype="16" fill="hold" grpId="0" nodeType="withEffect">
                                  <p:stCondLst>
                                    <p:cond delay="2000"/>
                                  </p:stCondLst>
                                  <p:childTnLst>
                                    <p:set>
                                      <p:cBhvr>
                                        <p:cTn id="76" dur="1" fill="hold">
                                          <p:stCondLst>
                                            <p:cond delay="0"/>
                                          </p:stCondLst>
                                        </p:cTn>
                                        <p:tgtEl>
                                          <p:spTgt spid="34"/>
                                        </p:tgtEl>
                                        <p:attrNameLst>
                                          <p:attrName>style.visibility</p:attrName>
                                        </p:attrNameLst>
                                      </p:cBhvr>
                                      <p:to>
                                        <p:strVal val="visible"/>
                                      </p:to>
                                    </p:set>
                                    <p:anim calcmode="lin" valueType="num">
                                      <p:cBhvr>
                                        <p:cTn id="77" dur="750" fill="hold"/>
                                        <p:tgtEl>
                                          <p:spTgt spid="34"/>
                                        </p:tgtEl>
                                        <p:attrNameLst>
                                          <p:attrName>ppt_w</p:attrName>
                                        </p:attrNameLst>
                                      </p:cBhvr>
                                      <p:tavLst>
                                        <p:tav tm="0">
                                          <p:val>
                                            <p:fltVal val="0"/>
                                          </p:val>
                                        </p:tav>
                                        <p:tav tm="100000">
                                          <p:val>
                                            <p:strVal val="#ppt_w"/>
                                          </p:val>
                                        </p:tav>
                                      </p:tavLst>
                                    </p:anim>
                                    <p:anim calcmode="lin" valueType="num">
                                      <p:cBhvr>
                                        <p:cTn id="78" dur="750" fill="hold"/>
                                        <p:tgtEl>
                                          <p:spTgt spid="34"/>
                                        </p:tgtEl>
                                        <p:attrNameLst>
                                          <p:attrName>ppt_h</p:attrName>
                                        </p:attrNameLst>
                                      </p:cBhvr>
                                      <p:tavLst>
                                        <p:tav tm="0">
                                          <p:val>
                                            <p:fltVal val="0"/>
                                          </p:val>
                                        </p:tav>
                                        <p:tav tm="100000">
                                          <p:val>
                                            <p:strVal val="#ppt_h"/>
                                          </p:val>
                                        </p:tav>
                                      </p:tavLst>
                                    </p:anim>
                                    <p:animEffect transition="in" filter="fade">
                                      <p:cBhvr>
                                        <p:cTn id="79"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0" grpId="0"/>
      <p:bldP spid="21" grpId="0"/>
      <p:bldP spid="31" grpId="0" animBg="1"/>
      <p:bldP spid="32" grpId="0"/>
      <p:bldP spid="33"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空心弧 14"/>
          <p:cNvSpPr/>
          <p:nvPr/>
        </p:nvSpPr>
        <p:spPr>
          <a:xfrm>
            <a:off x="3165450" y="1864363"/>
            <a:ext cx="2800311" cy="2801171"/>
          </a:xfrm>
          <a:prstGeom prst="blockArc">
            <a:avLst>
              <a:gd name="adj1" fmla="val 11691848"/>
              <a:gd name="adj2" fmla="val 20744621"/>
              <a:gd name="adj3" fmla="val 20448"/>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空心弧 15"/>
          <p:cNvSpPr/>
          <p:nvPr/>
        </p:nvSpPr>
        <p:spPr>
          <a:xfrm flipV="1">
            <a:off x="5365695" y="1398504"/>
            <a:ext cx="2800311" cy="2801171"/>
          </a:xfrm>
          <a:prstGeom prst="blockArc">
            <a:avLst>
              <a:gd name="adj1" fmla="val 11691848"/>
              <a:gd name="adj2" fmla="val 20744621"/>
              <a:gd name="adj3" fmla="val 20448"/>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空心弧 16"/>
          <p:cNvSpPr/>
          <p:nvPr/>
        </p:nvSpPr>
        <p:spPr>
          <a:xfrm flipV="1">
            <a:off x="965206" y="1398504"/>
            <a:ext cx="2800311" cy="2801171"/>
          </a:xfrm>
          <a:prstGeom prst="blockArc">
            <a:avLst>
              <a:gd name="adj1" fmla="val 11691848"/>
              <a:gd name="adj2" fmla="val 20744621"/>
              <a:gd name="adj3" fmla="val 20448"/>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8" name="任意多边形 17"/>
          <p:cNvSpPr/>
          <p:nvPr/>
        </p:nvSpPr>
        <p:spPr>
          <a:xfrm>
            <a:off x="4216770" y="2971207"/>
            <a:ext cx="697674" cy="703478"/>
          </a:xfrm>
          <a:custGeom>
            <a:avLst/>
            <a:gdLst>
              <a:gd name="connsiteX0" fmla="*/ 306653 w 617988"/>
              <a:gd name="connsiteY0" fmla="*/ 188483 h 633881"/>
              <a:gd name="connsiteX1" fmla="*/ 175019 w 617988"/>
              <a:gd name="connsiteY1" fmla="*/ 320117 h 633881"/>
              <a:gd name="connsiteX2" fmla="*/ 306653 w 617988"/>
              <a:gd name="connsiteY2" fmla="*/ 451751 h 633881"/>
              <a:gd name="connsiteX3" fmla="*/ 438287 w 617988"/>
              <a:gd name="connsiteY3" fmla="*/ 320117 h 633881"/>
              <a:gd name="connsiteX4" fmla="*/ 306653 w 617988"/>
              <a:gd name="connsiteY4" fmla="*/ 188483 h 633881"/>
              <a:gd name="connsiteX5" fmla="*/ 285953 w 617988"/>
              <a:gd name="connsiteY5" fmla="*/ 0 h 633881"/>
              <a:gd name="connsiteX6" fmla="*/ 459295 w 617988"/>
              <a:gd name="connsiteY6" fmla="*/ 39564 h 633881"/>
              <a:gd name="connsiteX7" fmla="*/ 447529 w 617988"/>
              <a:gd name="connsiteY7" fmla="*/ 91116 h 633881"/>
              <a:gd name="connsiteX8" fmla="*/ 454510 w 617988"/>
              <a:gd name="connsiteY8" fmla="*/ 94905 h 633881"/>
              <a:gd name="connsiteX9" fmla="*/ 492555 w 617988"/>
              <a:gd name="connsiteY9" fmla="*/ 127851 h 633881"/>
              <a:gd name="connsiteX10" fmla="*/ 540843 w 617988"/>
              <a:gd name="connsiteY10" fmla="*/ 104597 h 633881"/>
              <a:gd name="connsiteX11" fmla="*/ 617988 w 617988"/>
              <a:gd name="connsiteY11" fmla="*/ 264789 h 633881"/>
              <a:gd name="connsiteX12" fmla="*/ 568969 w 617988"/>
              <a:gd name="connsiteY12" fmla="*/ 288395 h 633881"/>
              <a:gd name="connsiteX13" fmla="*/ 572565 w 617988"/>
              <a:gd name="connsiteY13" fmla="*/ 316940 h 633881"/>
              <a:gd name="connsiteX14" fmla="*/ 569654 w 617988"/>
              <a:gd name="connsiteY14" fmla="*/ 345815 h 633881"/>
              <a:gd name="connsiteX15" fmla="*/ 617988 w 617988"/>
              <a:gd name="connsiteY15" fmla="*/ 369091 h 633881"/>
              <a:gd name="connsiteX16" fmla="*/ 540843 w 617988"/>
              <a:gd name="connsiteY16" fmla="*/ 529284 h 633881"/>
              <a:gd name="connsiteX17" fmla="*/ 493746 w 617988"/>
              <a:gd name="connsiteY17" fmla="*/ 506603 h 633881"/>
              <a:gd name="connsiteX18" fmla="*/ 454510 w 617988"/>
              <a:gd name="connsiteY18" fmla="*/ 538975 h 633881"/>
              <a:gd name="connsiteX19" fmla="*/ 447440 w 617988"/>
              <a:gd name="connsiteY19" fmla="*/ 542374 h 633881"/>
              <a:gd name="connsiteX20" fmla="*/ 459295 w 617988"/>
              <a:gd name="connsiteY20" fmla="*/ 594316 h 633881"/>
              <a:gd name="connsiteX21" fmla="*/ 285953 w 617988"/>
              <a:gd name="connsiteY21" fmla="*/ 633881 h 633881"/>
              <a:gd name="connsiteX22" fmla="*/ 273654 w 617988"/>
              <a:gd name="connsiteY22" fmla="*/ 579996 h 633881"/>
              <a:gd name="connsiteX23" fmla="*/ 225175 w 617988"/>
              <a:gd name="connsiteY23" fmla="*/ 572667 h 633881"/>
              <a:gd name="connsiteX24" fmla="*/ 217312 w 617988"/>
              <a:gd name="connsiteY24" fmla="*/ 569232 h 633881"/>
              <a:gd name="connsiteX25" fmla="*/ 184266 w 617988"/>
              <a:gd name="connsiteY25" fmla="*/ 610670 h 633881"/>
              <a:gd name="connsiteX26" fmla="*/ 45256 w 617988"/>
              <a:gd name="connsiteY26" fmla="*/ 499814 h 633881"/>
              <a:gd name="connsiteX27" fmla="*/ 78629 w 617988"/>
              <a:gd name="connsiteY27" fmla="*/ 457966 h 633881"/>
              <a:gd name="connsiteX28" fmla="*/ 58077 w 617988"/>
              <a:gd name="connsiteY28" fmla="*/ 421167 h 633881"/>
              <a:gd name="connsiteX29" fmla="*/ 53320 w 617988"/>
              <a:gd name="connsiteY29" fmla="*/ 405840 h 633881"/>
              <a:gd name="connsiteX30" fmla="*/ 0 w 617988"/>
              <a:gd name="connsiteY30" fmla="*/ 405840 h 633881"/>
              <a:gd name="connsiteX31" fmla="*/ 0 w 617988"/>
              <a:gd name="connsiteY31" fmla="*/ 228040 h 633881"/>
              <a:gd name="connsiteX32" fmla="*/ 53320 w 617988"/>
              <a:gd name="connsiteY32" fmla="*/ 228040 h 633881"/>
              <a:gd name="connsiteX33" fmla="*/ 58077 w 617988"/>
              <a:gd name="connsiteY33" fmla="*/ 212714 h 633881"/>
              <a:gd name="connsiteX34" fmla="*/ 79637 w 617988"/>
              <a:gd name="connsiteY34" fmla="*/ 177179 h 633881"/>
              <a:gd name="connsiteX35" fmla="*/ 45255 w 617988"/>
              <a:gd name="connsiteY35" fmla="*/ 134066 h 633881"/>
              <a:gd name="connsiteX36" fmla="*/ 184265 w 617988"/>
              <a:gd name="connsiteY36" fmla="*/ 23210 h 633881"/>
              <a:gd name="connsiteX37" fmla="*/ 217510 w 617988"/>
              <a:gd name="connsiteY37" fmla="*/ 64898 h 633881"/>
              <a:gd name="connsiteX38" fmla="*/ 225175 w 617988"/>
              <a:gd name="connsiteY38" fmla="*/ 61213 h 633881"/>
              <a:gd name="connsiteX39" fmla="*/ 273654 w 617988"/>
              <a:gd name="connsiteY39" fmla="*/ 53884 h 633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17988" h="633881">
                <a:moveTo>
                  <a:pt x="306653" y="188483"/>
                </a:moveTo>
                <a:cubicBezTo>
                  <a:pt x="233954" y="188483"/>
                  <a:pt x="175019" y="247418"/>
                  <a:pt x="175019" y="320117"/>
                </a:cubicBezTo>
                <a:cubicBezTo>
                  <a:pt x="175019" y="392816"/>
                  <a:pt x="233954" y="451751"/>
                  <a:pt x="306653" y="451751"/>
                </a:cubicBezTo>
                <a:cubicBezTo>
                  <a:pt x="379352" y="451751"/>
                  <a:pt x="438287" y="392816"/>
                  <a:pt x="438287" y="320117"/>
                </a:cubicBezTo>
                <a:cubicBezTo>
                  <a:pt x="438287" y="247418"/>
                  <a:pt x="379352" y="188483"/>
                  <a:pt x="306653" y="188483"/>
                </a:cubicBezTo>
                <a:close/>
                <a:moveTo>
                  <a:pt x="285953" y="0"/>
                </a:moveTo>
                <a:lnTo>
                  <a:pt x="459295" y="39564"/>
                </a:lnTo>
                <a:lnTo>
                  <a:pt x="447529" y="91116"/>
                </a:lnTo>
                <a:lnTo>
                  <a:pt x="454510" y="94905"/>
                </a:lnTo>
                <a:lnTo>
                  <a:pt x="492555" y="127851"/>
                </a:lnTo>
                <a:lnTo>
                  <a:pt x="540843" y="104597"/>
                </a:lnTo>
                <a:lnTo>
                  <a:pt x="617988" y="264789"/>
                </a:lnTo>
                <a:lnTo>
                  <a:pt x="568969" y="288395"/>
                </a:lnTo>
                <a:lnTo>
                  <a:pt x="572565" y="316940"/>
                </a:lnTo>
                <a:lnTo>
                  <a:pt x="569654" y="345815"/>
                </a:lnTo>
                <a:lnTo>
                  <a:pt x="617988" y="369091"/>
                </a:lnTo>
                <a:lnTo>
                  <a:pt x="540843" y="529284"/>
                </a:lnTo>
                <a:lnTo>
                  <a:pt x="493746" y="506603"/>
                </a:lnTo>
                <a:lnTo>
                  <a:pt x="454510" y="538975"/>
                </a:lnTo>
                <a:lnTo>
                  <a:pt x="447440" y="542374"/>
                </a:lnTo>
                <a:lnTo>
                  <a:pt x="459295" y="594316"/>
                </a:lnTo>
                <a:lnTo>
                  <a:pt x="285953" y="633881"/>
                </a:lnTo>
                <a:lnTo>
                  <a:pt x="273654" y="579996"/>
                </a:lnTo>
                <a:lnTo>
                  <a:pt x="225175" y="572667"/>
                </a:lnTo>
                <a:lnTo>
                  <a:pt x="217312" y="569232"/>
                </a:lnTo>
                <a:lnTo>
                  <a:pt x="184266" y="610670"/>
                </a:lnTo>
                <a:lnTo>
                  <a:pt x="45256" y="499814"/>
                </a:lnTo>
                <a:lnTo>
                  <a:pt x="78629" y="457966"/>
                </a:lnTo>
                <a:lnTo>
                  <a:pt x="58077" y="421167"/>
                </a:lnTo>
                <a:lnTo>
                  <a:pt x="53320" y="405840"/>
                </a:lnTo>
                <a:lnTo>
                  <a:pt x="0" y="405840"/>
                </a:lnTo>
                <a:lnTo>
                  <a:pt x="0" y="228040"/>
                </a:lnTo>
                <a:lnTo>
                  <a:pt x="53320" y="228040"/>
                </a:lnTo>
                <a:lnTo>
                  <a:pt x="58077" y="212714"/>
                </a:lnTo>
                <a:lnTo>
                  <a:pt x="79637" y="177179"/>
                </a:lnTo>
                <a:lnTo>
                  <a:pt x="45255" y="134066"/>
                </a:lnTo>
                <a:lnTo>
                  <a:pt x="184265" y="23210"/>
                </a:lnTo>
                <a:lnTo>
                  <a:pt x="217510" y="64898"/>
                </a:lnTo>
                <a:lnTo>
                  <a:pt x="225175" y="61213"/>
                </a:lnTo>
                <a:lnTo>
                  <a:pt x="273654" y="5388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19800796">
            <a:off x="2064097" y="2505076"/>
            <a:ext cx="697784" cy="708212"/>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753293" y="3706803"/>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21" name="矩形 20"/>
          <p:cNvSpPr/>
          <p:nvPr/>
        </p:nvSpPr>
        <p:spPr>
          <a:xfrm>
            <a:off x="6153782" y="3706803"/>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22" name="矩形 21"/>
          <p:cNvSpPr/>
          <p:nvPr/>
        </p:nvSpPr>
        <p:spPr>
          <a:xfrm>
            <a:off x="3953537" y="1987903"/>
            <a:ext cx="1224136" cy="369332"/>
          </a:xfrm>
          <a:prstGeom prst="rect">
            <a:avLst/>
          </a:prstGeom>
          <a:noFill/>
          <a:ln>
            <a:noFill/>
          </a:ln>
        </p:spPr>
        <p:txBody>
          <a:bodyPr wrap="square">
            <a:spAutoFit/>
          </a:bodyPr>
          <a:lstStyle/>
          <a:p>
            <a:pPr algn="dist"/>
            <a:r>
              <a:rPr lang="zh-CN" altLang="en-US" dirty="0" smtClean="0">
                <a:solidFill>
                  <a:schemeClr val="bg1"/>
                </a:solidFill>
                <a:latin typeface="微软雅黑" panose="020B0503020204020204" pitchFamily="34" charset="-122"/>
                <a:ea typeface="微软雅黑" panose="020B0503020204020204" pitchFamily="34" charset="-122"/>
              </a:rPr>
              <a:t>添加</a:t>
            </a:r>
            <a:r>
              <a:rPr lang="zh-CN" altLang="en-US" dirty="0">
                <a:solidFill>
                  <a:schemeClr val="bg1"/>
                </a:solidFill>
                <a:latin typeface="微软雅黑" pitchFamily="34" charset="-122"/>
                <a:ea typeface="微软雅黑" panose="020B0503020204020204" pitchFamily="34" charset="-122"/>
              </a:rPr>
              <a:t>标题</a:t>
            </a:r>
          </a:p>
        </p:txBody>
      </p:sp>
      <p:sp>
        <p:nvSpPr>
          <p:cNvPr id="23" name="TextBox 70"/>
          <p:cNvSpPr txBox="1"/>
          <p:nvPr/>
        </p:nvSpPr>
        <p:spPr>
          <a:xfrm>
            <a:off x="5645726" y="1627863"/>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24" name="TextBox 72"/>
          <p:cNvSpPr txBox="1"/>
          <p:nvPr/>
        </p:nvSpPr>
        <p:spPr>
          <a:xfrm>
            <a:off x="1274310" y="1627863"/>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
        <p:nvSpPr>
          <p:cNvPr id="25" name="任意多边形 24"/>
          <p:cNvSpPr/>
          <p:nvPr/>
        </p:nvSpPr>
        <p:spPr>
          <a:xfrm rot="1799204" flipH="1">
            <a:off x="6387884" y="2505076"/>
            <a:ext cx="697784" cy="708212"/>
          </a:xfrm>
          <a:custGeom>
            <a:avLst/>
            <a:gdLst>
              <a:gd name="connsiteX0" fmla="*/ 470653 w 1412563"/>
              <a:gd name="connsiteY0" fmla="*/ 9354 h 1458403"/>
              <a:gd name="connsiteX1" fmla="*/ 682800 w 1412563"/>
              <a:gd name="connsiteY1" fmla="*/ 70106 h 1458403"/>
              <a:gd name="connsiteX2" fmla="*/ 694477 w 1412563"/>
              <a:gd name="connsiteY2" fmla="*/ 86905 h 1458403"/>
              <a:gd name="connsiteX3" fmla="*/ 756682 w 1412563"/>
              <a:gd name="connsiteY3" fmla="*/ 320998 h 1458403"/>
              <a:gd name="connsiteX4" fmla="*/ 1270875 w 1412563"/>
              <a:gd name="connsiteY4" fmla="*/ 320998 h 1458403"/>
              <a:gd name="connsiteX5" fmla="*/ 1412563 w 1412563"/>
              <a:gd name="connsiteY5" fmla="*/ 575975 h 1458403"/>
              <a:gd name="connsiteX6" fmla="*/ 824437 w 1412563"/>
              <a:gd name="connsiteY6" fmla="*/ 575975 h 1458403"/>
              <a:gd name="connsiteX7" fmla="*/ 925560 w 1412563"/>
              <a:gd name="connsiteY7" fmla="*/ 956529 h 1458403"/>
              <a:gd name="connsiteX8" fmla="*/ 1102841 w 1412563"/>
              <a:gd name="connsiteY8" fmla="*/ 956529 h 1458403"/>
              <a:gd name="connsiteX9" fmla="*/ 1259040 w 1412563"/>
              <a:gd name="connsiteY9" fmla="*/ 1237620 h 1458403"/>
              <a:gd name="connsiteX10" fmla="*/ 874979 w 1412563"/>
              <a:gd name="connsiteY10" fmla="*/ 1237620 h 1458403"/>
              <a:gd name="connsiteX11" fmla="*/ 515914 w 1412563"/>
              <a:gd name="connsiteY11" fmla="*/ 1458403 h 1458403"/>
              <a:gd name="connsiteX12" fmla="*/ 501740 w 1412563"/>
              <a:gd name="connsiteY12" fmla="*/ 1137141 h 1458403"/>
              <a:gd name="connsiteX13" fmla="*/ 638801 w 1412563"/>
              <a:gd name="connsiteY13" fmla="*/ 1052864 h 1458403"/>
              <a:gd name="connsiteX14" fmla="*/ 504515 w 1412563"/>
              <a:gd name="connsiteY14" fmla="*/ 688582 h 1458403"/>
              <a:gd name="connsiteX15" fmla="*/ 12857 w 1412563"/>
              <a:gd name="connsiteY15" fmla="*/ 990894 h 1458403"/>
              <a:gd name="connsiteX16" fmla="*/ 0 w 1412563"/>
              <a:gd name="connsiteY16" fmla="*/ 699478 h 1458403"/>
              <a:gd name="connsiteX17" fmla="*/ 414565 w 1412563"/>
              <a:gd name="connsiteY17" fmla="*/ 444569 h 1458403"/>
              <a:gd name="connsiteX18" fmla="*/ 332782 w 1412563"/>
              <a:gd name="connsiteY18" fmla="*/ 222714 h 1458403"/>
              <a:gd name="connsiteX19" fmla="*/ 332282 w 1412563"/>
              <a:gd name="connsiteY19" fmla="*/ 220317 h 1458403"/>
              <a:gd name="connsiteX20" fmla="*/ 470653 w 1412563"/>
              <a:gd name="connsiteY20" fmla="*/ 9354 h 1458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2563" h="1458403">
                <a:moveTo>
                  <a:pt x="470653" y="9354"/>
                </a:moveTo>
                <a:cubicBezTo>
                  <a:pt x="549488" y="-15591"/>
                  <a:pt x="632294" y="10938"/>
                  <a:pt x="682800" y="70106"/>
                </a:cubicBezTo>
                <a:lnTo>
                  <a:pt x="694477" y="86905"/>
                </a:lnTo>
                <a:lnTo>
                  <a:pt x="756682" y="320998"/>
                </a:lnTo>
                <a:lnTo>
                  <a:pt x="1270875" y="320998"/>
                </a:lnTo>
                <a:lnTo>
                  <a:pt x="1412563" y="575975"/>
                </a:lnTo>
                <a:lnTo>
                  <a:pt x="824437" y="575975"/>
                </a:lnTo>
                <a:lnTo>
                  <a:pt x="925560" y="956529"/>
                </a:lnTo>
                <a:lnTo>
                  <a:pt x="1102841" y="956529"/>
                </a:lnTo>
                <a:lnTo>
                  <a:pt x="1259040" y="1237620"/>
                </a:lnTo>
                <a:lnTo>
                  <a:pt x="874979" y="1237620"/>
                </a:lnTo>
                <a:lnTo>
                  <a:pt x="515914" y="1458403"/>
                </a:lnTo>
                <a:lnTo>
                  <a:pt x="501740" y="1137141"/>
                </a:lnTo>
                <a:lnTo>
                  <a:pt x="638801" y="1052864"/>
                </a:lnTo>
                <a:lnTo>
                  <a:pt x="504515" y="688582"/>
                </a:lnTo>
                <a:lnTo>
                  <a:pt x="12857" y="990894"/>
                </a:lnTo>
                <a:lnTo>
                  <a:pt x="0" y="699478"/>
                </a:lnTo>
                <a:lnTo>
                  <a:pt x="414565" y="444569"/>
                </a:lnTo>
                <a:lnTo>
                  <a:pt x="332782" y="222714"/>
                </a:lnTo>
                <a:lnTo>
                  <a:pt x="332282" y="220317"/>
                </a:lnTo>
                <a:cubicBezTo>
                  <a:pt x="322587" y="127975"/>
                  <a:pt x="378680" y="38456"/>
                  <a:pt x="470653" y="9354"/>
                </a:cubicBez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TextBox 74"/>
          <p:cNvSpPr txBox="1"/>
          <p:nvPr/>
        </p:nvSpPr>
        <p:spPr>
          <a:xfrm>
            <a:off x="3456411" y="3945454"/>
            <a:ext cx="2182101" cy="646331"/>
          </a:xfrm>
          <a:prstGeom prst="rect">
            <a:avLst/>
          </a:prstGeom>
          <a:noFill/>
          <a:ln>
            <a:noFill/>
            <a:prstDash val="sysDash"/>
          </a:ln>
        </p:spPr>
        <p:txBody>
          <a:bodyPr wrap="square" rtlCol="0">
            <a:spAutoFit/>
          </a:bodyPr>
          <a:lstStyle/>
          <a:p>
            <a:pPr algn="just"/>
            <a:r>
              <a:rPr lang="zh-CN" altLang="en-US" sz="1200" dirty="0">
                <a:solidFill>
                  <a:schemeClr val="tx1">
                    <a:lumMod val="75000"/>
                    <a:lumOff val="25000"/>
                  </a:schemeClr>
                </a:solidFill>
                <a:latin typeface="微软雅黑" pitchFamily="34" charset="-122"/>
                <a:ea typeface="微软雅黑" pitchFamily="34" charset="-122"/>
              </a:rPr>
              <a:t>输入你的文字输入你的文字 输入你的文字 输入你的文字 输入你的文字 </a:t>
            </a:r>
          </a:p>
        </p:txBody>
      </p:sp>
    </p:spTree>
    <p:extLst>
      <p:ext uri="{BB962C8B-B14F-4D97-AF65-F5344CB8AC3E}">
        <p14:creationId xmlns:p14="http://schemas.microsoft.com/office/powerpoint/2010/main" val="381725751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par>
                                <p:cTn id="24" presetID="16" presetClass="entr" presetSubtype="37" fill="hold" grpId="0" nodeType="withEffect">
                                  <p:stCondLst>
                                    <p:cond delay="750"/>
                                  </p:stCondLst>
                                  <p:childTnLst>
                                    <p:set>
                                      <p:cBhvr>
                                        <p:cTn id="25" dur="1" fill="hold">
                                          <p:stCondLst>
                                            <p:cond delay="0"/>
                                          </p:stCondLst>
                                        </p:cTn>
                                        <p:tgtEl>
                                          <p:spTgt spid="15"/>
                                        </p:tgtEl>
                                        <p:attrNameLst>
                                          <p:attrName>style.visibility</p:attrName>
                                        </p:attrNameLst>
                                      </p:cBhvr>
                                      <p:to>
                                        <p:strVal val="visible"/>
                                      </p:to>
                                    </p:set>
                                    <p:animEffect transition="in" filter="barn(outVertical)">
                                      <p:cBhvr>
                                        <p:cTn id="26" dur="750"/>
                                        <p:tgtEl>
                                          <p:spTgt spid="15"/>
                                        </p:tgtEl>
                                      </p:cBhvr>
                                    </p:animEffect>
                                  </p:childTnLst>
                                </p:cTn>
                              </p:par>
                              <p:par>
                                <p:cTn id="27" presetID="22" presetClass="entr" presetSubtype="8" fill="hold" grpId="0" nodeType="withEffect">
                                  <p:stCondLst>
                                    <p:cond delay="150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750"/>
                                        <p:tgtEl>
                                          <p:spTgt spid="16"/>
                                        </p:tgtEl>
                                      </p:cBhvr>
                                    </p:animEffect>
                                  </p:childTnLst>
                                </p:cTn>
                              </p:par>
                              <p:par>
                                <p:cTn id="30" presetID="22" presetClass="entr" presetSubtype="2" fill="hold" grpId="0" nodeType="withEffect">
                                  <p:stCondLst>
                                    <p:cond delay="1500"/>
                                  </p:stCondLst>
                                  <p:childTnLst>
                                    <p:set>
                                      <p:cBhvr>
                                        <p:cTn id="31" dur="1" fill="hold">
                                          <p:stCondLst>
                                            <p:cond delay="0"/>
                                          </p:stCondLst>
                                        </p:cTn>
                                        <p:tgtEl>
                                          <p:spTgt spid="17"/>
                                        </p:tgtEl>
                                        <p:attrNameLst>
                                          <p:attrName>style.visibility</p:attrName>
                                        </p:attrNameLst>
                                      </p:cBhvr>
                                      <p:to>
                                        <p:strVal val="visible"/>
                                      </p:to>
                                    </p:set>
                                    <p:animEffect transition="in" filter="wipe(right)">
                                      <p:cBhvr>
                                        <p:cTn id="32" dur="750"/>
                                        <p:tgtEl>
                                          <p:spTgt spid="17"/>
                                        </p:tgtEl>
                                      </p:cBhvr>
                                    </p:animEffect>
                                  </p:childTnLst>
                                </p:cTn>
                              </p:par>
                              <p:par>
                                <p:cTn id="33" presetID="53" presetClass="entr" presetSubtype="16" fill="hold" grpId="0" nodeType="withEffect">
                                  <p:stCondLst>
                                    <p:cond delay="2000"/>
                                  </p:stCondLst>
                                  <p:childTnLst>
                                    <p:set>
                                      <p:cBhvr>
                                        <p:cTn id="34" dur="1" fill="hold">
                                          <p:stCondLst>
                                            <p:cond delay="0"/>
                                          </p:stCondLst>
                                        </p:cTn>
                                        <p:tgtEl>
                                          <p:spTgt spid="22"/>
                                        </p:tgtEl>
                                        <p:attrNameLst>
                                          <p:attrName>style.visibility</p:attrName>
                                        </p:attrNameLst>
                                      </p:cBhvr>
                                      <p:to>
                                        <p:strVal val="visible"/>
                                      </p:to>
                                    </p:set>
                                    <p:anim calcmode="lin" valueType="num">
                                      <p:cBhvr>
                                        <p:cTn id="35" dur="500" fill="hold"/>
                                        <p:tgtEl>
                                          <p:spTgt spid="22"/>
                                        </p:tgtEl>
                                        <p:attrNameLst>
                                          <p:attrName>ppt_w</p:attrName>
                                        </p:attrNameLst>
                                      </p:cBhvr>
                                      <p:tavLst>
                                        <p:tav tm="0">
                                          <p:val>
                                            <p:fltVal val="0"/>
                                          </p:val>
                                        </p:tav>
                                        <p:tav tm="100000">
                                          <p:val>
                                            <p:strVal val="#ppt_w"/>
                                          </p:val>
                                        </p:tav>
                                      </p:tavLst>
                                    </p:anim>
                                    <p:anim calcmode="lin" valueType="num">
                                      <p:cBhvr>
                                        <p:cTn id="36" dur="500" fill="hold"/>
                                        <p:tgtEl>
                                          <p:spTgt spid="22"/>
                                        </p:tgtEl>
                                        <p:attrNameLst>
                                          <p:attrName>ppt_h</p:attrName>
                                        </p:attrNameLst>
                                      </p:cBhvr>
                                      <p:tavLst>
                                        <p:tav tm="0">
                                          <p:val>
                                            <p:fltVal val="0"/>
                                          </p:val>
                                        </p:tav>
                                        <p:tav tm="100000">
                                          <p:val>
                                            <p:strVal val="#ppt_h"/>
                                          </p:val>
                                        </p:tav>
                                      </p:tavLst>
                                    </p:anim>
                                    <p:animEffect transition="in" filter="fade">
                                      <p:cBhvr>
                                        <p:cTn id="37" dur="500"/>
                                        <p:tgtEl>
                                          <p:spTgt spid="22"/>
                                        </p:tgtEl>
                                      </p:cBhvr>
                                    </p:animEffect>
                                  </p:childTnLst>
                                </p:cTn>
                              </p:par>
                              <p:par>
                                <p:cTn id="38" presetID="53" presetClass="entr" presetSubtype="16" fill="hold" grpId="0" nodeType="withEffect">
                                  <p:stCondLst>
                                    <p:cond delay="200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par>
                                <p:cTn id="43" presetID="53" presetClass="entr" presetSubtype="16" fill="hold" grpId="0" nodeType="withEffect">
                                  <p:stCondLst>
                                    <p:cond delay="200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par>
                                <p:cTn id="48" presetID="42" presetClass="entr" presetSubtype="0" fill="hold" grpId="0" nodeType="withEffect">
                                  <p:stCondLst>
                                    <p:cond delay="250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750"/>
                                        <p:tgtEl>
                                          <p:spTgt spid="25"/>
                                        </p:tgtEl>
                                      </p:cBhvr>
                                    </p:animEffect>
                                    <p:anim calcmode="lin" valueType="num">
                                      <p:cBhvr>
                                        <p:cTn id="51" dur="750" fill="hold"/>
                                        <p:tgtEl>
                                          <p:spTgt spid="25"/>
                                        </p:tgtEl>
                                        <p:attrNameLst>
                                          <p:attrName>ppt_x</p:attrName>
                                        </p:attrNameLst>
                                      </p:cBhvr>
                                      <p:tavLst>
                                        <p:tav tm="0">
                                          <p:val>
                                            <p:strVal val="#ppt_x"/>
                                          </p:val>
                                        </p:tav>
                                        <p:tav tm="100000">
                                          <p:val>
                                            <p:strVal val="#ppt_x"/>
                                          </p:val>
                                        </p:tav>
                                      </p:tavLst>
                                    </p:anim>
                                    <p:anim calcmode="lin" valueType="num">
                                      <p:cBhvr>
                                        <p:cTn id="52" dur="750" fill="hold"/>
                                        <p:tgtEl>
                                          <p:spTgt spid="25"/>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250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750"/>
                                        <p:tgtEl>
                                          <p:spTgt spid="18"/>
                                        </p:tgtEl>
                                      </p:cBhvr>
                                    </p:animEffect>
                                    <p:anim calcmode="lin" valueType="num">
                                      <p:cBhvr>
                                        <p:cTn id="56" dur="750" fill="hold"/>
                                        <p:tgtEl>
                                          <p:spTgt spid="18"/>
                                        </p:tgtEl>
                                        <p:attrNameLst>
                                          <p:attrName>ppt_x</p:attrName>
                                        </p:attrNameLst>
                                      </p:cBhvr>
                                      <p:tavLst>
                                        <p:tav tm="0">
                                          <p:val>
                                            <p:strVal val="#ppt_x"/>
                                          </p:val>
                                        </p:tav>
                                        <p:tav tm="100000">
                                          <p:val>
                                            <p:strVal val="#ppt_x"/>
                                          </p:val>
                                        </p:tav>
                                      </p:tavLst>
                                    </p:anim>
                                    <p:anim calcmode="lin" valueType="num">
                                      <p:cBhvr>
                                        <p:cTn id="57" dur="750" fill="hold"/>
                                        <p:tgtEl>
                                          <p:spTgt spid="18"/>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750"/>
                                        <p:tgtEl>
                                          <p:spTgt spid="19"/>
                                        </p:tgtEl>
                                      </p:cBhvr>
                                    </p:animEffect>
                                    <p:anim calcmode="lin" valueType="num">
                                      <p:cBhvr>
                                        <p:cTn id="61" dur="750" fill="hold"/>
                                        <p:tgtEl>
                                          <p:spTgt spid="19"/>
                                        </p:tgtEl>
                                        <p:attrNameLst>
                                          <p:attrName>ppt_x</p:attrName>
                                        </p:attrNameLst>
                                      </p:cBhvr>
                                      <p:tavLst>
                                        <p:tav tm="0">
                                          <p:val>
                                            <p:strVal val="#ppt_x"/>
                                          </p:val>
                                        </p:tav>
                                        <p:tav tm="100000">
                                          <p:val>
                                            <p:strVal val="#ppt_x"/>
                                          </p:val>
                                        </p:tav>
                                      </p:tavLst>
                                    </p:anim>
                                    <p:anim calcmode="lin" valueType="num">
                                      <p:cBhvr>
                                        <p:cTn id="62" dur="750" fill="hold"/>
                                        <p:tgtEl>
                                          <p:spTgt spid="19"/>
                                        </p:tgtEl>
                                        <p:attrNameLst>
                                          <p:attrName>ppt_y</p:attrName>
                                        </p:attrNameLst>
                                      </p:cBhvr>
                                      <p:tavLst>
                                        <p:tav tm="0">
                                          <p:val>
                                            <p:strVal val="#ppt_y+.1"/>
                                          </p:val>
                                        </p:tav>
                                        <p:tav tm="100000">
                                          <p:val>
                                            <p:strVal val="#ppt_y"/>
                                          </p:val>
                                        </p:tav>
                                      </p:tavLst>
                                    </p:anim>
                                  </p:childTnLst>
                                </p:cTn>
                              </p:par>
                              <p:par>
                                <p:cTn id="63" presetID="53" presetClass="entr" presetSubtype="16" fill="hold" grpId="0" nodeType="withEffect">
                                  <p:stCondLst>
                                    <p:cond delay="3250"/>
                                  </p:stCondLst>
                                  <p:childTnLst>
                                    <p:set>
                                      <p:cBhvr>
                                        <p:cTn id="64" dur="1" fill="hold">
                                          <p:stCondLst>
                                            <p:cond delay="0"/>
                                          </p:stCondLst>
                                        </p:cTn>
                                        <p:tgtEl>
                                          <p:spTgt spid="24"/>
                                        </p:tgtEl>
                                        <p:attrNameLst>
                                          <p:attrName>style.visibility</p:attrName>
                                        </p:attrNameLst>
                                      </p:cBhvr>
                                      <p:to>
                                        <p:strVal val="visible"/>
                                      </p:to>
                                    </p:set>
                                    <p:anim calcmode="lin" valueType="num">
                                      <p:cBhvr>
                                        <p:cTn id="65" dur="500" fill="hold"/>
                                        <p:tgtEl>
                                          <p:spTgt spid="24"/>
                                        </p:tgtEl>
                                        <p:attrNameLst>
                                          <p:attrName>ppt_w</p:attrName>
                                        </p:attrNameLst>
                                      </p:cBhvr>
                                      <p:tavLst>
                                        <p:tav tm="0">
                                          <p:val>
                                            <p:fltVal val="0"/>
                                          </p:val>
                                        </p:tav>
                                        <p:tav tm="100000">
                                          <p:val>
                                            <p:strVal val="#ppt_w"/>
                                          </p:val>
                                        </p:tav>
                                      </p:tavLst>
                                    </p:anim>
                                    <p:anim calcmode="lin" valueType="num">
                                      <p:cBhvr>
                                        <p:cTn id="66" dur="500" fill="hold"/>
                                        <p:tgtEl>
                                          <p:spTgt spid="24"/>
                                        </p:tgtEl>
                                        <p:attrNameLst>
                                          <p:attrName>ppt_h</p:attrName>
                                        </p:attrNameLst>
                                      </p:cBhvr>
                                      <p:tavLst>
                                        <p:tav tm="0">
                                          <p:val>
                                            <p:fltVal val="0"/>
                                          </p:val>
                                        </p:tav>
                                        <p:tav tm="100000">
                                          <p:val>
                                            <p:strVal val="#ppt_h"/>
                                          </p:val>
                                        </p:tav>
                                      </p:tavLst>
                                    </p:anim>
                                    <p:animEffect transition="in" filter="fade">
                                      <p:cBhvr>
                                        <p:cTn id="67" dur="500"/>
                                        <p:tgtEl>
                                          <p:spTgt spid="24"/>
                                        </p:tgtEl>
                                      </p:cBhvr>
                                    </p:animEffect>
                                  </p:childTnLst>
                                </p:cTn>
                              </p:par>
                              <p:par>
                                <p:cTn id="68" presetID="53" presetClass="entr" presetSubtype="16" fill="hold" grpId="0" nodeType="withEffect">
                                  <p:stCondLst>
                                    <p:cond delay="3250"/>
                                  </p:stCondLst>
                                  <p:childTnLst>
                                    <p:set>
                                      <p:cBhvr>
                                        <p:cTn id="69" dur="1" fill="hold">
                                          <p:stCondLst>
                                            <p:cond delay="0"/>
                                          </p:stCondLst>
                                        </p:cTn>
                                        <p:tgtEl>
                                          <p:spTgt spid="26"/>
                                        </p:tgtEl>
                                        <p:attrNameLst>
                                          <p:attrName>style.visibility</p:attrName>
                                        </p:attrNameLst>
                                      </p:cBhvr>
                                      <p:to>
                                        <p:strVal val="visible"/>
                                      </p:to>
                                    </p:set>
                                    <p:anim calcmode="lin" valueType="num">
                                      <p:cBhvr>
                                        <p:cTn id="70" dur="500" fill="hold"/>
                                        <p:tgtEl>
                                          <p:spTgt spid="26"/>
                                        </p:tgtEl>
                                        <p:attrNameLst>
                                          <p:attrName>ppt_w</p:attrName>
                                        </p:attrNameLst>
                                      </p:cBhvr>
                                      <p:tavLst>
                                        <p:tav tm="0">
                                          <p:val>
                                            <p:fltVal val="0"/>
                                          </p:val>
                                        </p:tav>
                                        <p:tav tm="100000">
                                          <p:val>
                                            <p:strVal val="#ppt_w"/>
                                          </p:val>
                                        </p:tav>
                                      </p:tavLst>
                                    </p:anim>
                                    <p:anim calcmode="lin" valueType="num">
                                      <p:cBhvr>
                                        <p:cTn id="71" dur="500" fill="hold"/>
                                        <p:tgtEl>
                                          <p:spTgt spid="26"/>
                                        </p:tgtEl>
                                        <p:attrNameLst>
                                          <p:attrName>ppt_h</p:attrName>
                                        </p:attrNameLst>
                                      </p:cBhvr>
                                      <p:tavLst>
                                        <p:tav tm="0">
                                          <p:val>
                                            <p:fltVal val="0"/>
                                          </p:val>
                                        </p:tav>
                                        <p:tav tm="100000">
                                          <p:val>
                                            <p:strVal val="#ppt_h"/>
                                          </p:val>
                                        </p:tav>
                                      </p:tavLst>
                                    </p:anim>
                                    <p:animEffect transition="in" filter="fade">
                                      <p:cBhvr>
                                        <p:cTn id="72" dur="500"/>
                                        <p:tgtEl>
                                          <p:spTgt spid="26"/>
                                        </p:tgtEl>
                                      </p:cBhvr>
                                    </p:animEffect>
                                  </p:childTnLst>
                                </p:cTn>
                              </p:par>
                              <p:par>
                                <p:cTn id="73" presetID="53" presetClass="entr" presetSubtype="16" fill="hold" grpId="0" nodeType="withEffect">
                                  <p:stCondLst>
                                    <p:cond delay="3250"/>
                                  </p:stCondLst>
                                  <p:childTnLst>
                                    <p:set>
                                      <p:cBhvr>
                                        <p:cTn id="74" dur="1" fill="hold">
                                          <p:stCondLst>
                                            <p:cond delay="0"/>
                                          </p:stCondLst>
                                        </p:cTn>
                                        <p:tgtEl>
                                          <p:spTgt spid="23"/>
                                        </p:tgtEl>
                                        <p:attrNameLst>
                                          <p:attrName>style.visibility</p:attrName>
                                        </p:attrNameLst>
                                      </p:cBhvr>
                                      <p:to>
                                        <p:strVal val="visible"/>
                                      </p:to>
                                    </p:set>
                                    <p:anim calcmode="lin" valueType="num">
                                      <p:cBhvr>
                                        <p:cTn id="75" dur="500" fill="hold"/>
                                        <p:tgtEl>
                                          <p:spTgt spid="23"/>
                                        </p:tgtEl>
                                        <p:attrNameLst>
                                          <p:attrName>ppt_w</p:attrName>
                                        </p:attrNameLst>
                                      </p:cBhvr>
                                      <p:tavLst>
                                        <p:tav tm="0">
                                          <p:val>
                                            <p:fltVal val="0"/>
                                          </p:val>
                                        </p:tav>
                                        <p:tav tm="100000">
                                          <p:val>
                                            <p:strVal val="#ppt_w"/>
                                          </p:val>
                                        </p:tav>
                                      </p:tavLst>
                                    </p:anim>
                                    <p:anim calcmode="lin" valueType="num">
                                      <p:cBhvr>
                                        <p:cTn id="76" dur="500" fill="hold"/>
                                        <p:tgtEl>
                                          <p:spTgt spid="23"/>
                                        </p:tgtEl>
                                        <p:attrNameLst>
                                          <p:attrName>ppt_h</p:attrName>
                                        </p:attrNameLst>
                                      </p:cBhvr>
                                      <p:tavLst>
                                        <p:tav tm="0">
                                          <p:val>
                                            <p:fltVal val="0"/>
                                          </p:val>
                                        </p:tav>
                                        <p:tav tm="100000">
                                          <p:val>
                                            <p:strVal val="#ppt_h"/>
                                          </p:val>
                                        </p:tav>
                                      </p:tavLst>
                                    </p:anim>
                                    <p:animEffect transition="in" filter="fade">
                                      <p:cBhvr>
                                        <p:cTn id="7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6" grpId="0" animBg="1"/>
      <p:bldP spid="17" grpId="0" animBg="1"/>
      <p:bldP spid="18" grpId="0" animBg="1"/>
      <p:bldP spid="19" grpId="0" animBg="1"/>
      <p:bldP spid="20" grpId="0"/>
      <p:bldP spid="21" grpId="0"/>
      <p:bldP spid="22" grpId="0"/>
      <p:bldP spid="23" grpId="0"/>
      <p:bldP spid="24" grpId="0"/>
      <p:bldP spid="25" grpId="0" animBg="1"/>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Group 14"/>
          <p:cNvGrpSpPr/>
          <p:nvPr/>
        </p:nvGrpSpPr>
        <p:grpSpPr>
          <a:xfrm>
            <a:off x="4034428" y="2296724"/>
            <a:ext cx="1060862" cy="1214343"/>
            <a:chOff x="5379142" y="2991066"/>
            <a:chExt cx="1414667" cy="1619124"/>
          </a:xfrm>
          <a:solidFill>
            <a:srgbClr val="404040"/>
          </a:solidFill>
        </p:grpSpPr>
        <p:sp>
          <p:nvSpPr>
            <p:cNvPr id="16" name="Shape 1723"/>
            <p:cNvSpPr/>
            <p:nvPr/>
          </p:nvSpPr>
          <p:spPr>
            <a:xfrm rot="18900000">
              <a:off x="5379143"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Shape 1726"/>
            <p:cNvSpPr/>
            <p:nvPr/>
          </p:nvSpPr>
          <p:spPr>
            <a:xfrm rot="18900000">
              <a:off x="5379142"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18" name="Group 12"/>
          <p:cNvGrpSpPr/>
          <p:nvPr/>
        </p:nvGrpSpPr>
        <p:grpSpPr>
          <a:xfrm>
            <a:off x="2673151" y="2452982"/>
            <a:ext cx="1060862" cy="1214343"/>
            <a:chOff x="3563871" y="3199409"/>
            <a:chExt cx="1414666" cy="1619124"/>
          </a:xfrm>
          <a:solidFill>
            <a:srgbClr val="404040"/>
          </a:solidFill>
        </p:grpSpPr>
        <p:sp>
          <p:nvSpPr>
            <p:cNvPr id="19" name="Shape 1722"/>
            <p:cNvSpPr/>
            <p:nvPr/>
          </p:nvSpPr>
          <p:spPr>
            <a:xfrm rot="8100000">
              <a:off x="3563871" y="3403867"/>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Shape 1729"/>
            <p:cNvSpPr/>
            <p:nvPr/>
          </p:nvSpPr>
          <p:spPr>
            <a:xfrm rot="8100000">
              <a:off x="3563871"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1" name="Group 11"/>
          <p:cNvGrpSpPr/>
          <p:nvPr/>
        </p:nvGrpSpPr>
        <p:grpSpPr>
          <a:xfrm>
            <a:off x="1260064" y="2296724"/>
            <a:ext cx="1060862" cy="1214343"/>
            <a:chOff x="1743076" y="2991066"/>
            <a:chExt cx="1414666" cy="1619124"/>
          </a:xfrm>
          <a:solidFill>
            <a:srgbClr val="404040"/>
          </a:solidFill>
        </p:grpSpPr>
        <p:sp>
          <p:nvSpPr>
            <p:cNvPr id="22" name="Shape 1721"/>
            <p:cNvSpPr/>
            <p:nvPr/>
          </p:nvSpPr>
          <p:spPr>
            <a:xfrm rot="18900000">
              <a:off x="1743076"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Shape 1732"/>
            <p:cNvSpPr/>
            <p:nvPr/>
          </p:nvSpPr>
          <p:spPr>
            <a:xfrm rot="18900000">
              <a:off x="1743076" y="3195523"/>
              <a:ext cx="1414666" cy="1414667"/>
            </a:xfrm>
            <a:prstGeom prst="roundRect">
              <a:avLst>
                <a:gd name="adj" fmla="val 15000"/>
              </a:avLst>
            </a:prstGeom>
            <a:grpFill/>
            <a:ln w="508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4" name="Group 15"/>
          <p:cNvGrpSpPr/>
          <p:nvPr/>
        </p:nvGrpSpPr>
        <p:grpSpPr>
          <a:xfrm>
            <a:off x="5399846" y="2452982"/>
            <a:ext cx="1060862" cy="1214344"/>
            <a:chOff x="7199937" y="3199409"/>
            <a:chExt cx="1414666" cy="1619125"/>
          </a:xfrm>
          <a:solidFill>
            <a:srgbClr val="404040"/>
          </a:solidFill>
        </p:grpSpPr>
        <p:sp>
          <p:nvSpPr>
            <p:cNvPr id="25" name="Shape 1724"/>
            <p:cNvSpPr/>
            <p:nvPr/>
          </p:nvSpPr>
          <p:spPr>
            <a:xfrm rot="8100000">
              <a:off x="7199937" y="3403868"/>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Shape 1735"/>
            <p:cNvSpPr/>
            <p:nvPr/>
          </p:nvSpPr>
          <p:spPr>
            <a:xfrm rot="8100000">
              <a:off x="7199937" y="3199409"/>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7" name="Group 16"/>
          <p:cNvGrpSpPr/>
          <p:nvPr/>
        </p:nvGrpSpPr>
        <p:grpSpPr>
          <a:xfrm>
            <a:off x="6761123" y="2296724"/>
            <a:ext cx="1060862" cy="1214343"/>
            <a:chOff x="9015209" y="2991066"/>
            <a:chExt cx="1414666" cy="1619124"/>
          </a:xfrm>
          <a:solidFill>
            <a:srgbClr val="404040"/>
          </a:solidFill>
        </p:grpSpPr>
        <p:sp>
          <p:nvSpPr>
            <p:cNvPr id="28" name="Shape 1725"/>
            <p:cNvSpPr/>
            <p:nvPr/>
          </p:nvSpPr>
          <p:spPr>
            <a:xfrm rot="18900000">
              <a:off x="9015209" y="2991066"/>
              <a:ext cx="1414666" cy="1414666"/>
            </a:xfrm>
            <a:prstGeom prst="roundRect">
              <a:avLst>
                <a:gd name="adj" fmla="val 15000"/>
              </a:avLst>
            </a:prstGeom>
            <a:grpFill/>
            <a:ln w="12700">
              <a:miter lim="400000"/>
            </a:ln>
          </p:spPr>
          <p:txBody>
            <a:bodyPr lIns="38100" tIns="38100" rIns="38100" bIns="38100" anchor="ct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Shape 1738"/>
            <p:cNvSpPr/>
            <p:nvPr/>
          </p:nvSpPr>
          <p:spPr>
            <a:xfrm rot="18900000">
              <a:off x="9015209" y="3195523"/>
              <a:ext cx="1414666" cy="1414667"/>
            </a:xfrm>
            <a:prstGeom prst="roundRect">
              <a:avLst>
                <a:gd name="adj" fmla="val 15000"/>
              </a:avLst>
            </a:prstGeom>
            <a:grpFill/>
            <a:ln w="38100" cap="flat">
              <a:solidFill>
                <a:schemeClr val="bg1"/>
              </a:solidFill>
              <a:miter lim="400000"/>
            </a:ln>
            <a:effectLst>
              <a:outerShdw blurRad="127000" dist="38100" dir="8100000" algn="tr" rotWithShape="0">
                <a:prstClr val="black">
                  <a:alpha val="40000"/>
                </a:prstClr>
              </a:outerShdw>
            </a:effectLst>
          </p:spPr>
          <p:txBody>
            <a:bodyPr wrap="square" lIns="38100" tIns="38100" rIns="38100" bIns="38100" numCol="1" anchor="ctr">
              <a:noAutofit/>
            </a:bodyPr>
            <a:lstStyle/>
            <a:p>
              <a:pPr>
                <a:spcBef>
                  <a:spcPts val="3375"/>
                </a:spcBef>
                <a:defRPr sz="2500">
                  <a:latin typeface="Aller Light"/>
                  <a:ea typeface="Aller Light"/>
                  <a:cs typeface="Aller Light"/>
                  <a:sym typeface="Aller Light"/>
                </a:defRPr>
              </a:pPr>
              <a:endParaRPr sz="1875">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30" name="Text Placeholder 4"/>
          <p:cNvSpPr txBox="1">
            <a:spLocks/>
          </p:cNvSpPr>
          <p:nvPr/>
        </p:nvSpPr>
        <p:spPr>
          <a:xfrm>
            <a:off x="1336497"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1" name="Text Placeholder 4"/>
          <p:cNvSpPr txBox="1">
            <a:spLocks/>
          </p:cNvSpPr>
          <p:nvPr/>
        </p:nvSpPr>
        <p:spPr>
          <a:xfrm>
            <a:off x="274751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2" name="Text Placeholder 4"/>
          <p:cNvSpPr txBox="1">
            <a:spLocks/>
          </p:cNvSpPr>
          <p:nvPr/>
        </p:nvSpPr>
        <p:spPr>
          <a:xfrm>
            <a:off x="411032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3" name="Text Placeholder 4"/>
          <p:cNvSpPr txBox="1">
            <a:spLocks/>
          </p:cNvSpPr>
          <p:nvPr/>
        </p:nvSpPr>
        <p:spPr>
          <a:xfrm>
            <a:off x="5473672"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4" name="Text Placeholder 4"/>
          <p:cNvSpPr txBox="1">
            <a:spLocks/>
          </p:cNvSpPr>
          <p:nvPr/>
        </p:nvSpPr>
        <p:spPr>
          <a:xfrm>
            <a:off x="6837556" y="2880154"/>
            <a:ext cx="907996" cy="200824"/>
          </a:xfrm>
          <a:prstGeom prst="rect">
            <a:avLst/>
          </a:prstGeom>
        </p:spPr>
        <p:txBody>
          <a:bodyPr lIns="91431" tIns="45716" rIns="91431" bIns="45716"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35" name="TextBox 62"/>
          <p:cNvSpPr txBox="1"/>
          <p:nvPr/>
        </p:nvSpPr>
        <p:spPr>
          <a:xfrm>
            <a:off x="972070"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6" name="TextBox 63"/>
          <p:cNvSpPr txBox="1"/>
          <p:nvPr/>
        </p:nvSpPr>
        <p:spPr>
          <a:xfrm>
            <a:off x="2340043"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7" name="TextBox 64"/>
          <p:cNvSpPr txBox="1"/>
          <p:nvPr/>
        </p:nvSpPr>
        <p:spPr>
          <a:xfrm>
            <a:off x="3702179"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8" name="TextBox 65"/>
          <p:cNvSpPr txBox="1"/>
          <p:nvPr/>
        </p:nvSpPr>
        <p:spPr>
          <a:xfrm>
            <a:off x="5065342" y="3921318"/>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
        <p:nvSpPr>
          <p:cNvPr id="39" name="TextBox 66"/>
          <p:cNvSpPr txBox="1"/>
          <p:nvPr/>
        </p:nvSpPr>
        <p:spPr>
          <a:xfrm>
            <a:off x="6414328" y="1310446"/>
            <a:ext cx="1746050" cy="775597"/>
          </a:xfrm>
          <a:prstGeom prst="rect">
            <a:avLst/>
          </a:prstGeom>
          <a:noFill/>
        </p:spPr>
        <p:txBody>
          <a:bodyPr wrap="square" lIns="0" tIns="0" rIns="0" bIns="0" rtlCol="0">
            <a:spAutoFit/>
          </a:bodyPr>
          <a:lstStyle/>
          <a:p>
            <a:pPr algn="just">
              <a:lnSpc>
                <a:spcPct val="120000"/>
              </a:lnSpc>
            </a:pPr>
            <a:r>
              <a:rPr lang="zh-CN" altLang="en-US" sz="1050" dirty="0">
                <a:solidFill>
                  <a:schemeClr val="tx1">
                    <a:lumMod val="75000"/>
                    <a:lumOff val="25000"/>
                  </a:schemeClr>
                </a:solidFill>
                <a:latin typeface="微软雅黑" pitchFamily="34" charset="-122"/>
                <a:ea typeface="微软雅黑" pitchFamily="34" charset="-122"/>
              </a:rPr>
              <a:t>详写内容</a:t>
            </a:r>
            <a:r>
              <a:rPr lang="en-US" altLang="zh-CN" sz="1050" dirty="0">
                <a:solidFill>
                  <a:schemeClr val="tx1">
                    <a:lumMod val="75000"/>
                    <a:lumOff val="25000"/>
                  </a:schemeClr>
                </a:solidFill>
                <a:latin typeface="微软雅黑" pitchFamily="34" charset="-122"/>
                <a:ea typeface="微软雅黑" pitchFamily="34" charset="-122"/>
              </a:rPr>
              <a:t>……</a:t>
            </a:r>
            <a:r>
              <a:rPr lang="zh-CN" altLang="en-US" sz="1050"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05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190680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9" presetClass="entr" presetSubtype="0"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dissolv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0">
                                            <p:txEl>
                                              <p:pRg st="0" end="0"/>
                                            </p:txEl>
                                          </p:spTgt>
                                        </p:tgtEl>
                                        <p:attrNameLst>
                                          <p:attrName>style.visibility</p:attrName>
                                        </p:attrNameLst>
                                      </p:cBhvr>
                                      <p:to>
                                        <p:strVal val="visible"/>
                                      </p:to>
                                    </p:set>
                                    <p:animEffect transition="in" filter="fade">
                                      <p:cBhvr>
                                        <p:cTn id="30" dur="500"/>
                                        <p:tgtEl>
                                          <p:spTgt spid="30">
                                            <p:txEl>
                                              <p:pRg st="0" end="0"/>
                                            </p:txEl>
                                          </p:spTgt>
                                        </p:tgtEl>
                                      </p:cBhvr>
                                    </p:animEffect>
                                  </p:childTnLst>
                                </p:cTn>
                              </p:par>
                            </p:childTnLst>
                          </p:cTn>
                        </p:par>
                        <p:par>
                          <p:cTn id="31" fill="hold">
                            <p:stCondLst>
                              <p:cond delay="1500"/>
                            </p:stCondLst>
                            <p:childTnLst>
                              <p:par>
                                <p:cTn id="32" presetID="18" presetClass="entr" presetSubtype="6"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strips(downRight)">
                                      <p:cBhvr>
                                        <p:cTn id="34" dur="500"/>
                                        <p:tgtEl>
                                          <p:spTgt spid="35"/>
                                        </p:tgtEl>
                                      </p:cBhvr>
                                    </p:animEffect>
                                  </p:childTnLst>
                                </p:cTn>
                              </p:par>
                            </p:childTnLst>
                          </p:cTn>
                        </p:par>
                        <p:par>
                          <p:cTn id="35" fill="hold">
                            <p:stCondLst>
                              <p:cond delay="2000"/>
                            </p:stCondLst>
                            <p:childTnLst>
                              <p:par>
                                <p:cTn id="36" presetID="9" presetClass="entr" presetSubtype="0" fill="hold" nodeType="after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dissolv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1">
                                            <p:txEl>
                                              <p:pRg st="0" end="0"/>
                                            </p:txEl>
                                          </p:spTgt>
                                        </p:tgtEl>
                                        <p:attrNameLst>
                                          <p:attrName>style.visibility</p:attrName>
                                        </p:attrNameLst>
                                      </p:cBhvr>
                                      <p:to>
                                        <p:strVal val="visible"/>
                                      </p:to>
                                    </p:set>
                                    <p:animEffect transition="in" filter="fade">
                                      <p:cBhvr>
                                        <p:cTn id="41" dur="500"/>
                                        <p:tgtEl>
                                          <p:spTgt spid="31">
                                            <p:txEl>
                                              <p:pRg st="0" end="0"/>
                                            </p:txEl>
                                          </p:spTgt>
                                        </p:tgtEl>
                                      </p:cBhvr>
                                    </p:animEffect>
                                  </p:childTnLst>
                                </p:cTn>
                              </p:par>
                            </p:childTnLst>
                          </p:cTn>
                        </p:par>
                        <p:par>
                          <p:cTn id="42" fill="hold">
                            <p:stCondLst>
                              <p:cond delay="2500"/>
                            </p:stCondLst>
                            <p:childTnLst>
                              <p:par>
                                <p:cTn id="43" presetID="18" presetClass="entr" presetSubtype="6"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strips(downRight)">
                                      <p:cBhvr>
                                        <p:cTn id="45" dur="500"/>
                                        <p:tgtEl>
                                          <p:spTgt spid="36"/>
                                        </p:tgtEl>
                                      </p:cBhvr>
                                    </p:animEffect>
                                  </p:childTnLst>
                                </p:cTn>
                              </p:par>
                            </p:childTnLst>
                          </p:cTn>
                        </p:par>
                        <p:par>
                          <p:cTn id="46" fill="hold">
                            <p:stCondLst>
                              <p:cond delay="3000"/>
                            </p:stCondLst>
                            <p:childTnLst>
                              <p:par>
                                <p:cTn id="47" presetID="9"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dissolve">
                                      <p:cBhvr>
                                        <p:cTn id="49" dur="500"/>
                                        <p:tgtEl>
                                          <p:spTgt spid="15"/>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2">
                                            <p:txEl>
                                              <p:pRg st="0" end="0"/>
                                            </p:txEl>
                                          </p:spTgt>
                                        </p:tgtEl>
                                        <p:attrNameLst>
                                          <p:attrName>style.visibility</p:attrName>
                                        </p:attrNameLst>
                                      </p:cBhvr>
                                      <p:to>
                                        <p:strVal val="visible"/>
                                      </p:to>
                                    </p:set>
                                    <p:animEffect transition="in" filter="fade">
                                      <p:cBhvr>
                                        <p:cTn id="52" dur="500"/>
                                        <p:tgtEl>
                                          <p:spTgt spid="32">
                                            <p:txEl>
                                              <p:pRg st="0" end="0"/>
                                            </p:txEl>
                                          </p:spTgt>
                                        </p:tgtEl>
                                      </p:cBhvr>
                                    </p:animEffect>
                                  </p:childTnLst>
                                </p:cTn>
                              </p:par>
                            </p:childTnLst>
                          </p:cTn>
                        </p:par>
                        <p:par>
                          <p:cTn id="53" fill="hold">
                            <p:stCondLst>
                              <p:cond delay="3500"/>
                            </p:stCondLst>
                            <p:childTnLst>
                              <p:par>
                                <p:cTn id="54" presetID="18" presetClass="entr" presetSubtype="6"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strips(downRight)">
                                      <p:cBhvr>
                                        <p:cTn id="56" dur="500"/>
                                        <p:tgtEl>
                                          <p:spTgt spid="37"/>
                                        </p:tgtEl>
                                      </p:cBhvr>
                                    </p:animEffect>
                                  </p:childTnLst>
                                </p:cTn>
                              </p:par>
                            </p:childTnLst>
                          </p:cTn>
                        </p:par>
                        <p:par>
                          <p:cTn id="57" fill="hold">
                            <p:stCondLst>
                              <p:cond delay="4000"/>
                            </p:stCondLst>
                            <p:childTnLst>
                              <p:par>
                                <p:cTn id="58" presetID="9" presetClass="entr" presetSubtype="0"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dissolve">
                                      <p:cBhvr>
                                        <p:cTn id="60" dur="500"/>
                                        <p:tgtEl>
                                          <p:spTgt spid="2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3">
                                            <p:txEl>
                                              <p:pRg st="0" end="0"/>
                                            </p:txEl>
                                          </p:spTgt>
                                        </p:tgtEl>
                                        <p:attrNameLst>
                                          <p:attrName>style.visibility</p:attrName>
                                        </p:attrNameLst>
                                      </p:cBhvr>
                                      <p:to>
                                        <p:strVal val="visible"/>
                                      </p:to>
                                    </p:set>
                                    <p:animEffect transition="in" filter="fade">
                                      <p:cBhvr>
                                        <p:cTn id="63" dur="500"/>
                                        <p:tgtEl>
                                          <p:spTgt spid="33">
                                            <p:txEl>
                                              <p:pRg st="0" end="0"/>
                                            </p:txEl>
                                          </p:spTgt>
                                        </p:tgtEl>
                                      </p:cBhvr>
                                    </p:animEffect>
                                  </p:childTnLst>
                                </p:cTn>
                              </p:par>
                            </p:childTnLst>
                          </p:cTn>
                        </p:par>
                        <p:par>
                          <p:cTn id="64" fill="hold">
                            <p:stCondLst>
                              <p:cond delay="4500"/>
                            </p:stCondLst>
                            <p:childTnLst>
                              <p:par>
                                <p:cTn id="65" presetID="18" presetClass="entr" presetSubtype="6"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strips(downRight)">
                                      <p:cBhvr>
                                        <p:cTn id="67" dur="500"/>
                                        <p:tgtEl>
                                          <p:spTgt spid="38"/>
                                        </p:tgtEl>
                                      </p:cBhvr>
                                    </p:animEffect>
                                  </p:childTnLst>
                                </p:cTn>
                              </p:par>
                            </p:childTnLst>
                          </p:cTn>
                        </p:par>
                        <p:par>
                          <p:cTn id="68" fill="hold">
                            <p:stCondLst>
                              <p:cond delay="5000"/>
                            </p:stCondLst>
                            <p:childTnLst>
                              <p:par>
                                <p:cTn id="69" presetID="9" presetClass="entr" presetSubtype="0"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dissolve">
                                      <p:cBhvr>
                                        <p:cTn id="71" dur="500"/>
                                        <p:tgtEl>
                                          <p:spTgt spid="27"/>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4">
                                            <p:txEl>
                                              <p:pRg st="0" end="0"/>
                                            </p:txEl>
                                          </p:spTgt>
                                        </p:tgtEl>
                                        <p:attrNameLst>
                                          <p:attrName>style.visibility</p:attrName>
                                        </p:attrNameLst>
                                      </p:cBhvr>
                                      <p:to>
                                        <p:strVal val="visible"/>
                                      </p:to>
                                    </p:set>
                                    <p:animEffect transition="in" filter="fade">
                                      <p:cBhvr>
                                        <p:cTn id="74" dur="500"/>
                                        <p:tgtEl>
                                          <p:spTgt spid="34">
                                            <p:txEl>
                                              <p:pRg st="0" end="0"/>
                                            </p:txEl>
                                          </p:spTgt>
                                        </p:tgtEl>
                                      </p:cBhvr>
                                    </p:animEffect>
                                  </p:childTnLst>
                                </p:cTn>
                              </p:par>
                            </p:childTnLst>
                          </p:cTn>
                        </p:par>
                        <p:par>
                          <p:cTn id="75" fill="hold">
                            <p:stCondLst>
                              <p:cond delay="5500"/>
                            </p:stCondLst>
                            <p:childTnLst>
                              <p:par>
                                <p:cTn id="76" presetID="18" presetClass="entr" presetSubtype="6" fill="hold" grpId="0" nodeType="after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strips(downRight)">
                                      <p:cBhvr>
                                        <p:cTn id="7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30" grpId="0" build="p"/>
      <p:bldP spid="31" grpId="0" build="p"/>
      <p:bldP spid="32" grpId="0" build="p"/>
      <p:bldP spid="33" grpId="0" build="p"/>
      <p:bldP spid="34" grpId="0" build="p"/>
      <p:bldP spid="35" grpId="0"/>
      <p:bldP spid="36" grpId="0"/>
      <p:bldP spid="37" grpId="0"/>
      <p:bldP spid="38" grpId="0"/>
      <p:bldP spid="3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Freeform 26"/>
          <p:cNvSpPr>
            <a:spLocks/>
          </p:cNvSpPr>
          <p:nvPr/>
        </p:nvSpPr>
        <p:spPr bwMode="auto">
          <a:xfrm>
            <a:off x="3541751" y="1956875"/>
            <a:ext cx="1225265" cy="1229028"/>
          </a:xfrm>
          <a:custGeom>
            <a:avLst/>
            <a:gdLst>
              <a:gd name="T0" fmla="*/ 0 w 3147"/>
              <a:gd name="T1" fmla="*/ 1787 h 3147"/>
              <a:gd name="T2" fmla="*/ 1787 w 3147"/>
              <a:gd name="T3" fmla="*/ 0 h 3147"/>
              <a:gd name="T4" fmla="*/ 3147 w 3147"/>
              <a:gd name="T5" fmla="*/ 0 h 3147"/>
              <a:gd name="T6" fmla="*/ 0 w 3147"/>
              <a:gd name="T7" fmla="*/ 3147 h 3147"/>
              <a:gd name="T8" fmla="*/ 0 w 3147"/>
              <a:gd name="T9" fmla="*/ 1787 h 3147"/>
            </a:gdLst>
            <a:ahLst/>
            <a:cxnLst>
              <a:cxn ang="0">
                <a:pos x="T0" y="T1"/>
              </a:cxn>
              <a:cxn ang="0">
                <a:pos x="T2" y="T3"/>
              </a:cxn>
              <a:cxn ang="0">
                <a:pos x="T4" y="T5"/>
              </a:cxn>
              <a:cxn ang="0">
                <a:pos x="T6" y="T7"/>
              </a:cxn>
              <a:cxn ang="0">
                <a:pos x="T8" y="T9"/>
              </a:cxn>
            </a:cxnLst>
            <a:rect l="0" t="0" r="r" b="b"/>
            <a:pathLst>
              <a:path w="3147" h="3147">
                <a:moveTo>
                  <a:pt x="0" y="1787"/>
                </a:moveTo>
                <a:lnTo>
                  <a:pt x="1787" y="0"/>
                </a:lnTo>
                <a:lnTo>
                  <a:pt x="3147" y="0"/>
                </a:lnTo>
                <a:lnTo>
                  <a:pt x="0" y="3147"/>
                </a:lnTo>
                <a:lnTo>
                  <a:pt x="0" y="1787"/>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a:latin typeface="+mj-ea"/>
              <a:ea typeface="+mj-ea"/>
            </a:endParaRPr>
          </a:p>
        </p:txBody>
      </p:sp>
      <p:sp>
        <p:nvSpPr>
          <p:cNvPr id="16" name="Freeform 27"/>
          <p:cNvSpPr>
            <a:spLocks/>
          </p:cNvSpPr>
          <p:nvPr/>
        </p:nvSpPr>
        <p:spPr bwMode="auto">
          <a:xfrm>
            <a:off x="4806860" y="1956875"/>
            <a:ext cx="1225265" cy="1229028"/>
          </a:xfrm>
          <a:custGeom>
            <a:avLst/>
            <a:gdLst>
              <a:gd name="T0" fmla="*/ 3147 w 3147"/>
              <a:gd name="T1" fmla="*/ 1787 h 3147"/>
              <a:gd name="T2" fmla="*/ 1360 w 3147"/>
              <a:gd name="T3" fmla="*/ 0 h 3147"/>
              <a:gd name="T4" fmla="*/ 0 w 3147"/>
              <a:gd name="T5" fmla="*/ 0 h 3147"/>
              <a:gd name="T6" fmla="*/ 3147 w 3147"/>
              <a:gd name="T7" fmla="*/ 3147 h 3147"/>
              <a:gd name="T8" fmla="*/ 3147 w 3147"/>
              <a:gd name="T9" fmla="*/ 1787 h 3147"/>
            </a:gdLst>
            <a:ahLst/>
            <a:cxnLst>
              <a:cxn ang="0">
                <a:pos x="T0" y="T1"/>
              </a:cxn>
              <a:cxn ang="0">
                <a:pos x="T2" y="T3"/>
              </a:cxn>
              <a:cxn ang="0">
                <a:pos x="T4" y="T5"/>
              </a:cxn>
              <a:cxn ang="0">
                <a:pos x="T6" y="T7"/>
              </a:cxn>
              <a:cxn ang="0">
                <a:pos x="T8" y="T9"/>
              </a:cxn>
            </a:cxnLst>
            <a:rect l="0" t="0" r="r" b="b"/>
            <a:pathLst>
              <a:path w="3147" h="3147">
                <a:moveTo>
                  <a:pt x="3147" y="1787"/>
                </a:moveTo>
                <a:lnTo>
                  <a:pt x="1360" y="0"/>
                </a:lnTo>
                <a:lnTo>
                  <a:pt x="0" y="0"/>
                </a:lnTo>
                <a:lnTo>
                  <a:pt x="3147" y="3147"/>
                </a:lnTo>
                <a:lnTo>
                  <a:pt x="3147" y="1787"/>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a:latin typeface="+mj-ea"/>
              <a:ea typeface="+mj-ea"/>
            </a:endParaRPr>
          </a:p>
        </p:txBody>
      </p:sp>
      <p:sp>
        <p:nvSpPr>
          <p:cNvPr id="17" name="Freeform 28"/>
          <p:cNvSpPr>
            <a:spLocks/>
          </p:cNvSpPr>
          <p:nvPr/>
        </p:nvSpPr>
        <p:spPr bwMode="auto">
          <a:xfrm>
            <a:off x="3541751" y="3225764"/>
            <a:ext cx="1225265" cy="1225708"/>
          </a:xfrm>
          <a:custGeom>
            <a:avLst/>
            <a:gdLst>
              <a:gd name="T0" fmla="*/ 0 w 3147"/>
              <a:gd name="T1" fmla="*/ 1360 h 3147"/>
              <a:gd name="T2" fmla="*/ 1787 w 3147"/>
              <a:gd name="T3" fmla="*/ 3147 h 3147"/>
              <a:gd name="T4" fmla="*/ 3147 w 3147"/>
              <a:gd name="T5" fmla="*/ 3147 h 3147"/>
              <a:gd name="T6" fmla="*/ 0 w 3147"/>
              <a:gd name="T7" fmla="*/ 0 h 3147"/>
              <a:gd name="T8" fmla="*/ 0 w 3147"/>
              <a:gd name="T9" fmla="*/ 1360 h 3147"/>
            </a:gdLst>
            <a:ahLst/>
            <a:cxnLst>
              <a:cxn ang="0">
                <a:pos x="T0" y="T1"/>
              </a:cxn>
              <a:cxn ang="0">
                <a:pos x="T2" y="T3"/>
              </a:cxn>
              <a:cxn ang="0">
                <a:pos x="T4" y="T5"/>
              </a:cxn>
              <a:cxn ang="0">
                <a:pos x="T6" y="T7"/>
              </a:cxn>
              <a:cxn ang="0">
                <a:pos x="T8" y="T9"/>
              </a:cxn>
            </a:cxnLst>
            <a:rect l="0" t="0" r="r" b="b"/>
            <a:pathLst>
              <a:path w="3147" h="3147">
                <a:moveTo>
                  <a:pt x="0" y="1360"/>
                </a:moveTo>
                <a:lnTo>
                  <a:pt x="1787" y="3147"/>
                </a:lnTo>
                <a:lnTo>
                  <a:pt x="3147" y="3147"/>
                </a:lnTo>
                <a:lnTo>
                  <a:pt x="0" y="0"/>
                </a:lnTo>
                <a:lnTo>
                  <a:pt x="0" y="1360"/>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a:latin typeface="+mj-ea"/>
              <a:ea typeface="+mj-ea"/>
            </a:endParaRPr>
          </a:p>
        </p:txBody>
      </p:sp>
      <p:sp>
        <p:nvSpPr>
          <p:cNvPr id="18" name="Freeform 29"/>
          <p:cNvSpPr>
            <a:spLocks/>
          </p:cNvSpPr>
          <p:nvPr/>
        </p:nvSpPr>
        <p:spPr bwMode="auto">
          <a:xfrm>
            <a:off x="4806860" y="3225764"/>
            <a:ext cx="1225265" cy="1225708"/>
          </a:xfrm>
          <a:custGeom>
            <a:avLst/>
            <a:gdLst>
              <a:gd name="T0" fmla="*/ 3147 w 3147"/>
              <a:gd name="T1" fmla="*/ 1360 h 3147"/>
              <a:gd name="T2" fmla="*/ 1360 w 3147"/>
              <a:gd name="T3" fmla="*/ 3147 h 3147"/>
              <a:gd name="T4" fmla="*/ 0 w 3147"/>
              <a:gd name="T5" fmla="*/ 3147 h 3147"/>
              <a:gd name="T6" fmla="*/ 3147 w 3147"/>
              <a:gd name="T7" fmla="*/ 0 h 3147"/>
              <a:gd name="T8" fmla="*/ 3147 w 3147"/>
              <a:gd name="T9" fmla="*/ 1360 h 3147"/>
            </a:gdLst>
            <a:ahLst/>
            <a:cxnLst>
              <a:cxn ang="0">
                <a:pos x="T0" y="T1"/>
              </a:cxn>
              <a:cxn ang="0">
                <a:pos x="T2" y="T3"/>
              </a:cxn>
              <a:cxn ang="0">
                <a:pos x="T4" y="T5"/>
              </a:cxn>
              <a:cxn ang="0">
                <a:pos x="T6" y="T7"/>
              </a:cxn>
              <a:cxn ang="0">
                <a:pos x="T8" y="T9"/>
              </a:cxn>
            </a:cxnLst>
            <a:rect l="0" t="0" r="r" b="b"/>
            <a:pathLst>
              <a:path w="3147" h="3147">
                <a:moveTo>
                  <a:pt x="3147" y="1360"/>
                </a:moveTo>
                <a:lnTo>
                  <a:pt x="1360" y="3147"/>
                </a:lnTo>
                <a:lnTo>
                  <a:pt x="0" y="3147"/>
                </a:lnTo>
                <a:lnTo>
                  <a:pt x="3147" y="0"/>
                </a:lnTo>
                <a:lnTo>
                  <a:pt x="3147" y="1360"/>
                </a:lnTo>
                <a:close/>
              </a:path>
            </a:pathLst>
          </a:custGeom>
          <a:solidFill>
            <a:srgbClr val="404040"/>
          </a:solidFill>
          <a:ln w="9525">
            <a:noFill/>
            <a:round/>
            <a:headEnd/>
            <a:tailEnd/>
          </a:ln>
        </p:spPr>
        <p:txBody>
          <a:bodyPr vert="horz" wrap="square" lIns="91393" tIns="45696" rIns="91393" bIns="45696" numCol="1" anchor="t" anchorCtr="0" compatLnSpc="1">
            <a:prstTxWarp prst="textNoShape">
              <a:avLst/>
            </a:prstTxWarp>
          </a:bodyPr>
          <a:lstStyle/>
          <a:p>
            <a:endParaRPr lang="zh-CN" altLang="en-US" sz="1012">
              <a:latin typeface="+mj-ea"/>
              <a:ea typeface="+mj-ea"/>
            </a:endParaRPr>
          </a:p>
        </p:txBody>
      </p:sp>
      <p:sp>
        <p:nvSpPr>
          <p:cNvPr id="19" name="Rectangle 13" descr="FD1DDF730CE4456e89755B07FE1653D0# #Rectangle 13"/>
          <p:cNvSpPr>
            <a:spLocks noChangeArrowheads="1"/>
          </p:cNvSpPr>
          <p:nvPr/>
        </p:nvSpPr>
        <p:spPr bwMode="auto">
          <a:xfrm>
            <a:off x="5988501" y="2045409"/>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latin typeface="+mj-ea"/>
                <a:ea typeface="+mj-ea"/>
              </a:rPr>
              <a:t>单击此处添加简短说明，添加简短说明文字，</a:t>
            </a:r>
            <a:endParaRPr lang="en-US" altLang="zh-CN" sz="900" dirty="0">
              <a:latin typeface="+mj-ea"/>
              <a:ea typeface="+mj-ea"/>
            </a:endParaRPr>
          </a:p>
          <a:p>
            <a:pPr eaLnBrk="1" hangingPunct="1">
              <a:spcBef>
                <a:spcPct val="0"/>
              </a:spcBef>
              <a:buNone/>
              <a:defRPr/>
            </a:pPr>
            <a:r>
              <a:rPr lang="zh-CN" altLang="en-US" sz="900" dirty="0">
                <a:latin typeface="+mj-ea"/>
                <a:ea typeface="+mj-ea"/>
              </a:rPr>
              <a:t>具体说明文字添加此处。</a:t>
            </a:r>
            <a:endParaRPr lang="en-US" altLang="zh-CN" sz="900" dirty="0">
              <a:latin typeface="+mj-ea"/>
              <a:ea typeface="+mj-ea"/>
            </a:endParaRPr>
          </a:p>
        </p:txBody>
      </p:sp>
      <p:sp>
        <p:nvSpPr>
          <p:cNvPr id="20" name="TextBox 55"/>
          <p:cNvSpPr txBox="1"/>
          <p:nvPr/>
        </p:nvSpPr>
        <p:spPr>
          <a:xfrm>
            <a:off x="5988502" y="1763089"/>
            <a:ext cx="1415677" cy="276950"/>
          </a:xfrm>
          <a:prstGeom prst="rect">
            <a:avLst/>
          </a:prstGeom>
          <a:noFill/>
        </p:spPr>
        <p:txBody>
          <a:bodyPr wrap="none" lIns="91393" tIns="45696" rIns="91393" bIns="45696" rtlCol="0">
            <a:spAutoFit/>
          </a:bodyPr>
          <a:lstStyle/>
          <a:p>
            <a:r>
              <a:rPr lang="zh-CN" altLang="en-US" sz="1200" dirty="0">
                <a:latin typeface="+mj-ea"/>
                <a:ea typeface="+mj-ea"/>
              </a:rPr>
              <a:t>点击输入标题文本</a:t>
            </a:r>
          </a:p>
        </p:txBody>
      </p:sp>
      <p:sp>
        <p:nvSpPr>
          <p:cNvPr id="21" name="矩形 261"/>
          <p:cNvSpPr>
            <a:spLocks noChangeArrowheads="1"/>
          </p:cNvSpPr>
          <p:nvPr/>
        </p:nvSpPr>
        <p:spPr bwMode="auto">
          <a:xfrm>
            <a:off x="4369143" y="3494594"/>
            <a:ext cx="896304" cy="51919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91393" tIns="45696" rIns="91393" bIns="45696">
            <a:spAutoFit/>
          </a:bodyPr>
          <a:lstStyle/>
          <a:p>
            <a:r>
              <a:rPr lang="zh-CN" altLang="en-US" sz="2774" dirty="0" smtClean="0">
                <a:latin typeface="+mj-ea"/>
                <a:ea typeface="+mj-ea"/>
              </a:rPr>
              <a:t>标题</a:t>
            </a:r>
            <a:endParaRPr lang="zh-CN" altLang="en-US" sz="2774" dirty="0">
              <a:latin typeface="+mj-ea"/>
              <a:ea typeface="+mj-ea"/>
            </a:endParaRPr>
          </a:p>
        </p:txBody>
      </p:sp>
      <p:sp>
        <p:nvSpPr>
          <p:cNvPr id="22" name="Rectangle 13" descr="FD1DDF730CE4456e89755B07FE1653D0# #Rectangle 13"/>
          <p:cNvSpPr>
            <a:spLocks noChangeArrowheads="1"/>
          </p:cNvSpPr>
          <p:nvPr/>
        </p:nvSpPr>
        <p:spPr bwMode="auto">
          <a:xfrm>
            <a:off x="5988501" y="4280728"/>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900" dirty="0">
                <a:latin typeface="+mj-ea"/>
                <a:ea typeface="+mj-ea"/>
              </a:rPr>
              <a:t>单击此处添加简短说明，添加简短说明文字，</a:t>
            </a:r>
            <a:endParaRPr lang="en-US" altLang="zh-CN" sz="900" dirty="0">
              <a:latin typeface="+mj-ea"/>
              <a:ea typeface="+mj-ea"/>
            </a:endParaRPr>
          </a:p>
          <a:p>
            <a:pPr eaLnBrk="1" hangingPunct="1">
              <a:spcBef>
                <a:spcPct val="0"/>
              </a:spcBef>
              <a:buNone/>
              <a:defRPr/>
            </a:pPr>
            <a:r>
              <a:rPr lang="zh-CN" altLang="en-US" sz="900" dirty="0">
                <a:latin typeface="+mj-ea"/>
                <a:ea typeface="+mj-ea"/>
              </a:rPr>
              <a:t>具体说明文字添加此处。</a:t>
            </a:r>
            <a:endParaRPr lang="en-US" altLang="zh-CN" sz="900" dirty="0">
              <a:latin typeface="+mj-ea"/>
              <a:ea typeface="+mj-ea"/>
            </a:endParaRPr>
          </a:p>
        </p:txBody>
      </p:sp>
      <p:sp>
        <p:nvSpPr>
          <p:cNvPr id="23" name="TextBox 58"/>
          <p:cNvSpPr txBox="1"/>
          <p:nvPr/>
        </p:nvSpPr>
        <p:spPr>
          <a:xfrm>
            <a:off x="5988502" y="3998408"/>
            <a:ext cx="1415677" cy="276950"/>
          </a:xfrm>
          <a:prstGeom prst="rect">
            <a:avLst/>
          </a:prstGeom>
          <a:noFill/>
        </p:spPr>
        <p:txBody>
          <a:bodyPr wrap="none" lIns="91393" tIns="45696" rIns="91393" bIns="45696" rtlCol="0">
            <a:spAutoFit/>
          </a:bodyPr>
          <a:lstStyle/>
          <a:p>
            <a:r>
              <a:rPr lang="zh-CN" altLang="en-US" sz="1200" dirty="0">
                <a:latin typeface="+mj-ea"/>
                <a:ea typeface="+mj-ea"/>
              </a:rPr>
              <a:t>点击输入标题文本</a:t>
            </a:r>
          </a:p>
        </p:txBody>
      </p:sp>
      <p:sp>
        <p:nvSpPr>
          <p:cNvPr id="24" name="Rectangle 13" descr="FD1DDF730CE4456e89755B07FE1653D0# #Rectangle 13"/>
          <p:cNvSpPr>
            <a:spLocks noChangeArrowheads="1"/>
          </p:cNvSpPr>
          <p:nvPr/>
        </p:nvSpPr>
        <p:spPr bwMode="auto">
          <a:xfrm>
            <a:off x="951076" y="2045409"/>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900" dirty="0">
                <a:latin typeface="+mj-ea"/>
                <a:ea typeface="+mj-ea"/>
              </a:rPr>
              <a:t>单击此处添加简短说明，添加简短说明文字，</a:t>
            </a:r>
            <a:endParaRPr lang="en-US" altLang="zh-CN" sz="900" dirty="0">
              <a:latin typeface="+mj-ea"/>
              <a:ea typeface="+mj-ea"/>
            </a:endParaRPr>
          </a:p>
          <a:p>
            <a:pPr algn="r" eaLnBrk="1" hangingPunct="1">
              <a:spcBef>
                <a:spcPct val="0"/>
              </a:spcBef>
              <a:buNone/>
              <a:defRPr/>
            </a:pPr>
            <a:r>
              <a:rPr lang="zh-CN" altLang="en-US" sz="900" dirty="0">
                <a:latin typeface="+mj-ea"/>
                <a:ea typeface="+mj-ea"/>
              </a:rPr>
              <a:t>具体说明文字添加此处。</a:t>
            </a:r>
            <a:endParaRPr lang="en-US" altLang="zh-CN" sz="900" dirty="0">
              <a:latin typeface="+mj-ea"/>
              <a:ea typeface="+mj-ea"/>
            </a:endParaRPr>
          </a:p>
        </p:txBody>
      </p:sp>
      <p:sp>
        <p:nvSpPr>
          <p:cNvPr id="25" name="TextBox 60"/>
          <p:cNvSpPr txBox="1"/>
          <p:nvPr/>
        </p:nvSpPr>
        <p:spPr>
          <a:xfrm>
            <a:off x="2120740" y="1763089"/>
            <a:ext cx="1415677" cy="276950"/>
          </a:xfrm>
          <a:prstGeom prst="rect">
            <a:avLst/>
          </a:prstGeom>
          <a:noFill/>
        </p:spPr>
        <p:txBody>
          <a:bodyPr wrap="none" lIns="91393" tIns="45696" rIns="91393" bIns="45696" rtlCol="0">
            <a:spAutoFit/>
          </a:bodyPr>
          <a:lstStyle/>
          <a:p>
            <a:pPr algn="r"/>
            <a:r>
              <a:rPr lang="zh-CN" altLang="en-US" sz="1200" dirty="0">
                <a:latin typeface="+mj-ea"/>
                <a:ea typeface="+mj-ea"/>
              </a:rPr>
              <a:t>点击输入标题文本</a:t>
            </a:r>
          </a:p>
        </p:txBody>
      </p:sp>
      <p:sp>
        <p:nvSpPr>
          <p:cNvPr id="26" name="Rectangle 13" descr="FD1DDF730CE4456e89755B07FE1653D0# #Rectangle 13"/>
          <p:cNvSpPr>
            <a:spLocks noChangeArrowheads="1"/>
          </p:cNvSpPr>
          <p:nvPr/>
        </p:nvSpPr>
        <p:spPr bwMode="auto">
          <a:xfrm>
            <a:off x="951076" y="4280728"/>
            <a:ext cx="2698299" cy="369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393" tIns="45696" rIns="91393" bIns="45696">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r" eaLnBrk="1" hangingPunct="1">
              <a:spcBef>
                <a:spcPct val="0"/>
              </a:spcBef>
              <a:buNone/>
              <a:defRPr/>
            </a:pPr>
            <a:r>
              <a:rPr lang="zh-CN" altLang="en-US" sz="900" dirty="0">
                <a:latin typeface="+mj-ea"/>
                <a:ea typeface="+mj-ea"/>
              </a:rPr>
              <a:t>单击此处添加简短说明，添加简短说明文字，</a:t>
            </a:r>
            <a:endParaRPr lang="en-US" altLang="zh-CN" sz="900" dirty="0">
              <a:latin typeface="+mj-ea"/>
              <a:ea typeface="+mj-ea"/>
            </a:endParaRPr>
          </a:p>
          <a:p>
            <a:pPr algn="r" eaLnBrk="1" hangingPunct="1">
              <a:spcBef>
                <a:spcPct val="0"/>
              </a:spcBef>
              <a:buNone/>
              <a:defRPr/>
            </a:pPr>
            <a:r>
              <a:rPr lang="zh-CN" altLang="en-US" sz="900" dirty="0">
                <a:latin typeface="+mj-ea"/>
                <a:ea typeface="+mj-ea"/>
              </a:rPr>
              <a:t>具体说明文字添加此处。</a:t>
            </a:r>
            <a:endParaRPr lang="en-US" altLang="zh-CN" sz="900" dirty="0">
              <a:latin typeface="+mj-ea"/>
              <a:ea typeface="+mj-ea"/>
            </a:endParaRPr>
          </a:p>
        </p:txBody>
      </p:sp>
      <p:sp>
        <p:nvSpPr>
          <p:cNvPr id="27" name="TextBox 62"/>
          <p:cNvSpPr txBox="1"/>
          <p:nvPr/>
        </p:nvSpPr>
        <p:spPr>
          <a:xfrm>
            <a:off x="2120740" y="3998408"/>
            <a:ext cx="1415677" cy="276950"/>
          </a:xfrm>
          <a:prstGeom prst="rect">
            <a:avLst/>
          </a:prstGeom>
          <a:noFill/>
        </p:spPr>
        <p:txBody>
          <a:bodyPr wrap="none" lIns="91393" tIns="45696" rIns="91393" bIns="45696" rtlCol="0">
            <a:spAutoFit/>
          </a:bodyPr>
          <a:lstStyle/>
          <a:p>
            <a:pPr algn="r"/>
            <a:r>
              <a:rPr lang="zh-CN" altLang="en-US" sz="1200" dirty="0">
                <a:latin typeface="+mj-ea"/>
                <a:ea typeface="+mj-ea"/>
              </a:rPr>
              <a:t>点击输入标题文本</a:t>
            </a:r>
          </a:p>
        </p:txBody>
      </p:sp>
      <p:sp>
        <p:nvSpPr>
          <p:cNvPr id="28" name="矩形 27"/>
          <p:cNvSpPr/>
          <p:nvPr/>
        </p:nvSpPr>
        <p:spPr>
          <a:xfrm>
            <a:off x="3830275" y="2204925"/>
            <a:ext cx="492348" cy="461488"/>
          </a:xfrm>
          <a:prstGeom prst="rect">
            <a:avLst/>
          </a:prstGeom>
        </p:spPr>
        <p:txBody>
          <a:bodyPr wrap="none" lIns="91393" tIns="45696" rIns="91393" bIns="45696">
            <a:spAutoFit/>
          </a:bodyPr>
          <a:lstStyle/>
          <a:p>
            <a:r>
              <a:rPr lang="en-US" altLang="zh-CN" sz="2399" dirty="0">
                <a:solidFill>
                  <a:schemeClr val="bg1"/>
                </a:solidFill>
                <a:latin typeface="+mj-ea"/>
                <a:ea typeface="+mj-ea"/>
              </a:rPr>
              <a:t>01</a:t>
            </a:r>
            <a:endParaRPr lang="zh-CN" altLang="en-US" sz="2399" dirty="0">
              <a:solidFill>
                <a:schemeClr val="bg1"/>
              </a:solidFill>
              <a:latin typeface="+mj-ea"/>
              <a:ea typeface="+mj-ea"/>
            </a:endParaRPr>
          </a:p>
        </p:txBody>
      </p:sp>
      <p:sp>
        <p:nvSpPr>
          <p:cNvPr id="29" name="矩形 28"/>
          <p:cNvSpPr/>
          <p:nvPr/>
        </p:nvSpPr>
        <p:spPr>
          <a:xfrm>
            <a:off x="5340833" y="2204925"/>
            <a:ext cx="492348" cy="461488"/>
          </a:xfrm>
          <a:prstGeom prst="rect">
            <a:avLst/>
          </a:prstGeom>
        </p:spPr>
        <p:txBody>
          <a:bodyPr wrap="none" lIns="91393" tIns="45696" rIns="91393" bIns="45696">
            <a:spAutoFit/>
          </a:bodyPr>
          <a:lstStyle/>
          <a:p>
            <a:r>
              <a:rPr lang="en-US" altLang="zh-CN" sz="2399" dirty="0">
                <a:solidFill>
                  <a:schemeClr val="bg1"/>
                </a:solidFill>
                <a:latin typeface="+mj-ea"/>
                <a:ea typeface="+mj-ea"/>
              </a:rPr>
              <a:t>02</a:t>
            </a:r>
            <a:endParaRPr lang="zh-CN" altLang="en-US" sz="2399" dirty="0">
              <a:solidFill>
                <a:schemeClr val="bg1"/>
              </a:solidFill>
              <a:latin typeface="+mj-ea"/>
              <a:ea typeface="+mj-ea"/>
            </a:endParaRPr>
          </a:p>
        </p:txBody>
      </p:sp>
      <p:sp>
        <p:nvSpPr>
          <p:cNvPr id="30" name="矩形 29"/>
          <p:cNvSpPr/>
          <p:nvPr/>
        </p:nvSpPr>
        <p:spPr>
          <a:xfrm>
            <a:off x="3830275" y="3767637"/>
            <a:ext cx="492348" cy="461488"/>
          </a:xfrm>
          <a:prstGeom prst="rect">
            <a:avLst/>
          </a:prstGeom>
        </p:spPr>
        <p:txBody>
          <a:bodyPr wrap="none" lIns="91393" tIns="45696" rIns="91393" bIns="45696">
            <a:spAutoFit/>
          </a:bodyPr>
          <a:lstStyle/>
          <a:p>
            <a:r>
              <a:rPr lang="en-US" altLang="zh-CN" sz="2399" dirty="0">
                <a:solidFill>
                  <a:schemeClr val="bg1"/>
                </a:solidFill>
                <a:latin typeface="+mj-ea"/>
                <a:ea typeface="+mj-ea"/>
              </a:rPr>
              <a:t>03</a:t>
            </a:r>
            <a:endParaRPr lang="zh-CN" altLang="en-US" sz="2399" dirty="0">
              <a:solidFill>
                <a:schemeClr val="bg1"/>
              </a:solidFill>
              <a:latin typeface="+mj-ea"/>
              <a:ea typeface="+mj-ea"/>
            </a:endParaRPr>
          </a:p>
        </p:txBody>
      </p:sp>
      <p:sp>
        <p:nvSpPr>
          <p:cNvPr id="31" name="矩形 30"/>
          <p:cNvSpPr/>
          <p:nvPr/>
        </p:nvSpPr>
        <p:spPr>
          <a:xfrm>
            <a:off x="5340833" y="3767637"/>
            <a:ext cx="492348" cy="461488"/>
          </a:xfrm>
          <a:prstGeom prst="rect">
            <a:avLst/>
          </a:prstGeom>
        </p:spPr>
        <p:txBody>
          <a:bodyPr wrap="none" lIns="91393" tIns="45696" rIns="91393" bIns="45696">
            <a:spAutoFit/>
          </a:bodyPr>
          <a:lstStyle/>
          <a:p>
            <a:r>
              <a:rPr lang="en-US" altLang="zh-CN" sz="2399" dirty="0">
                <a:solidFill>
                  <a:schemeClr val="bg1"/>
                </a:solidFill>
                <a:latin typeface="+mj-ea"/>
                <a:ea typeface="+mj-ea"/>
              </a:rPr>
              <a:t>04</a:t>
            </a:r>
            <a:endParaRPr lang="zh-CN" altLang="en-US" sz="2399" dirty="0">
              <a:solidFill>
                <a:schemeClr val="bg1"/>
              </a:solidFill>
              <a:latin typeface="+mj-ea"/>
              <a:ea typeface="+mj-ea"/>
            </a:endParaRPr>
          </a:p>
        </p:txBody>
      </p:sp>
      <p:sp>
        <p:nvSpPr>
          <p:cNvPr id="32" name="Freeform 24"/>
          <p:cNvSpPr>
            <a:spLocks noEditPoints="1"/>
          </p:cNvSpPr>
          <p:nvPr/>
        </p:nvSpPr>
        <p:spPr bwMode="auto">
          <a:xfrm flipH="1">
            <a:off x="4425687" y="2561593"/>
            <a:ext cx="882733" cy="940458"/>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404040"/>
          </a:solidFill>
          <a:ln w="9525">
            <a:noFill/>
            <a:round/>
            <a:headEnd/>
            <a:tailEnd/>
          </a:ln>
          <a:effectLst/>
        </p:spPr>
        <p:txBody>
          <a:bodyPr vert="horz" wrap="square" lIns="121857" tIns="60928" rIns="121857" bIns="60928" numCol="1" anchor="t" anchorCtr="0" compatLnSpc="1">
            <a:prstTxWarp prst="textNoShape">
              <a:avLst/>
            </a:prstTxWarp>
          </a:bodyPr>
          <a:lstStyle/>
          <a:p>
            <a:endParaRPr lang="zh-CN" altLang="en-US" sz="2399">
              <a:latin typeface="+mj-ea"/>
              <a:ea typeface="+mj-ea"/>
            </a:endParaRPr>
          </a:p>
        </p:txBody>
      </p:sp>
    </p:spTree>
    <p:extLst>
      <p:ext uri="{BB962C8B-B14F-4D97-AF65-F5344CB8AC3E}">
        <p14:creationId xmlns:p14="http://schemas.microsoft.com/office/powerpoint/2010/main" val="279692090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3" presetClass="entr" presetSubtype="52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1000" fill="hold"/>
                                        <p:tgtEl>
                                          <p:spTgt spid="15"/>
                                        </p:tgtEl>
                                        <p:attrNameLst>
                                          <p:attrName>ppt_w</p:attrName>
                                        </p:attrNameLst>
                                      </p:cBhvr>
                                      <p:tavLst>
                                        <p:tav tm="0">
                                          <p:val>
                                            <p:fltVal val="0"/>
                                          </p:val>
                                        </p:tav>
                                        <p:tav tm="100000">
                                          <p:val>
                                            <p:strVal val="#ppt_w"/>
                                          </p:val>
                                        </p:tav>
                                      </p:tavLst>
                                    </p:anim>
                                    <p:anim calcmode="lin" valueType="num">
                                      <p:cBhvr>
                                        <p:cTn id="28" dur="1000" fill="hold"/>
                                        <p:tgtEl>
                                          <p:spTgt spid="15"/>
                                        </p:tgtEl>
                                        <p:attrNameLst>
                                          <p:attrName>ppt_h</p:attrName>
                                        </p:attrNameLst>
                                      </p:cBhvr>
                                      <p:tavLst>
                                        <p:tav tm="0">
                                          <p:val>
                                            <p:fltVal val="0"/>
                                          </p:val>
                                        </p:tav>
                                        <p:tav tm="100000">
                                          <p:val>
                                            <p:strVal val="#ppt_h"/>
                                          </p:val>
                                        </p:tav>
                                      </p:tavLst>
                                    </p:anim>
                                    <p:anim calcmode="lin" valueType="num">
                                      <p:cBhvr>
                                        <p:cTn id="29" dur="1000" fill="hold"/>
                                        <p:tgtEl>
                                          <p:spTgt spid="15"/>
                                        </p:tgtEl>
                                        <p:attrNameLst>
                                          <p:attrName>ppt_x</p:attrName>
                                        </p:attrNameLst>
                                      </p:cBhvr>
                                      <p:tavLst>
                                        <p:tav tm="0">
                                          <p:val>
                                            <p:fltVal val="0.5"/>
                                          </p:val>
                                        </p:tav>
                                        <p:tav tm="100000">
                                          <p:val>
                                            <p:strVal val="#ppt_x"/>
                                          </p:val>
                                        </p:tav>
                                      </p:tavLst>
                                    </p:anim>
                                    <p:anim calcmode="lin" valueType="num">
                                      <p:cBhvr>
                                        <p:cTn id="30" dur="1000" fill="hold"/>
                                        <p:tgtEl>
                                          <p:spTgt spid="15"/>
                                        </p:tgtEl>
                                        <p:attrNameLst>
                                          <p:attrName>ppt_y</p:attrName>
                                        </p:attrNameLst>
                                      </p:cBhvr>
                                      <p:tavLst>
                                        <p:tav tm="0">
                                          <p:val>
                                            <p:fltVal val="0.5"/>
                                          </p:val>
                                        </p:tav>
                                        <p:tav tm="100000">
                                          <p:val>
                                            <p:strVal val="#ppt_y"/>
                                          </p:val>
                                        </p:tav>
                                      </p:tavLst>
                                    </p:anim>
                                  </p:childTnLst>
                                </p:cTn>
                              </p:par>
                              <p:par>
                                <p:cTn id="31" presetID="23" presetClass="entr" presetSubtype="528"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fltVal val="0"/>
                                          </p:val>
                                        </p:tav>
                                        <p:tav tm="100000">
                                          <p:val>
                                            <p:strVal val="#ppt_w"/>
                                          </p:val>
                                        </p:tav>
                                      </p:tavLst>
                                    </p:anim>
                                    <p:anim calcmode="lin" valueType="num">
                                      <p:cBhvr>
                                        <p:cTn id="34" dur="1000" fill="hold"/>
                                        <p:tgtEl>
                                          <p:spTgt spid="16"/>
                                        </p:tgtEl>
                                        <p:attrNameLst>
                                          <p:attrName>ppt_h</p:attrName>
                                        </p:attrNameLst>
                                      </p:cBhvr>
                                      <p:tavLst>
                                        <p:tav tm="0">
                                          <p:val>
                                            <p:fltVal val="0"/>
                                          </p:val>
                                        </p:tav>
                                        <p:tav tm="100000">
                                          <p:val>
                                            <p:strVal val="#ppt_h"/>
                                          </p:val>
                                        </p:tav>
                                      </p:tavLst>
                                    </p:anim>
                                    <p:anim calcmode="lin" valueType="num">
                                      <p:cBhvr>
                                        <p:cTn id="35" dur="1000" fill="hold"/>
                                        <p:tgtEl>
                                          <p:spTgt spid="16"/>
                                        </p:tgtEl>
                                        <p:attrNameLst>
                                          <p:attrName>ppt_x</p:attrName>
                                        </p:attrNameLst>
                                      </p:cBhvr>
                                      <p:tavLst>
                                        <p:tav tm="0">
                                          <p:val>
                                            <p:fltVal val="0.5"/>
                                          </p:val>
                                        </p:tav>
                                        <p:tav tm="100000">
                                          <p:val>
                                            <p:strVal val="#ppt_x"/>
                                          </p:val>
                                        </p:tav>
                                      </p:tavLst>
                                    </p:anim>
                                    <p:anim calcmode="lin" valueType="num">
                                      <p:cBhvr>
                                        <p:cTn id="36" dur="1000" fill="hold"/>
                                        <p:tgtEl>
                                          <p:spTgt spid="16"/>
                                        </p:tgtEl>
                                        <p:attrNameLst>
                                          <p:attrName>ppt_y</p:attrName>
                                        </p:attrNameLst>
                                      </p:cBhvr>
                                      <p:tavLst>
                                        <p:tav tm="0">
                                          <p:val>
                                            <p:fltVal val="0.5"/>
                                          </p:val>
                                        </p:tav>
                                        <p:tav tm="100000">
                                          <p:val>
                                            <p:strVal val="#ppt_y"/>
                                          </p:val>
                                        </p:tav>
                                      </p:tavLst>
                                    </p:anim>
                                  </p:childTnLst>
                                </p:cTn>
                              </p:par>
                              <p:par>
                                <p:cTn id="37" presetID="23" presetClass="entr" presetSubtype="528"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1000" fill="hold"/>
                                        <p:tgtEl>
                                          <p:spTgt spid="17"/>
                                        </p:tgtEl>
                                        <p:attrNameLst>
                                          <p:attrName>ppt_w</p:attrName>
                                        </p:attrNameLst>
                                      </p:cBhvr>
                                      <p:tavLst>
                                        <p:tav tm="0">
                                          <p:val>
                                            <p:fltVal val="0"/>
                                          </p:val>
                                        </p:tav>
                                        <p:tav tm="100000">
                                          <p:val>
                                            <p:strVal val="#ppt_w"/>
                                          </p:val>
                                        </p:tav>
                                      </p:tavLst>
                                    </p:anim>
                                    <p:anim calcmode="lin" valueType="num">
                                      <p:cBhvr>
                                        <p:cTn id="40" dur="1000" fill="hold"/>
                                        <p:tgtEl>
                                          <p:spTgt spid="17"/>
                                        </p:tgtEl>
                                        <p:attrNameLst>
                                          <p:attrName>ppt_h</p:attrName>
                                        </p:attrNameLst>
                                      </p:cBhvr>
                                      <p:tavLst>
                                        <p:tav tm="0">
                                          <p:val>
                                            <p:fltVal val="0"/>
                                          </p:val>
                                        </p:tav>
                                        <p:tav tm="100000">
                                          <p:val>
                                            <p:strVal val="#ppt_h"/>
                                          </p:val>
                                        </p:tav>
                                      </p:tavLst>
                                    </p:anim>
                                    <p:anim calcmode="lin" valueType="num">
                                      <p:cBhvr>
                                        <p:cTn id="41" dur="1000" fill="hold"/>
                                        <p:tgtEl>
                                          <p:spTgt spid="17"/>
                                        </p:tgtEl>
                                        <p:attrNameLst>
                                          <p:attrName>ppt_x</p:attrName>
                                        </p:attrNameLst>
                                      </p:cBhvr>
                                      <p:tavLst>
                                        <p:tav tm="0">
                                          <p:val>
                                            <p:fltVal val="0.5"/>
                                          </p:val>
                                        </p:tav>
                                        <p:tav tm="100000">
                                          <p:val>
                                            <p:strVal val="#ppt_x"/>
                                          </p:val>
                                        </p:tav>
                                      </p:tavLst>
                                    </p:anim>
                                    <p:anim calcmode="lin" valueType="num">
                                      <p:cBhvr>
                                        <p:cTn id="42" dur="1000" fill="hold"/>
                                        <p:tgtEl>
                                          <p:spTgt spid="17"/>
                                        </p:tgtEl>
                                        <p:attrNameLst>
                                          <p:attrName>ppt_y</p:attrName>
                                        </p:attrNameLst>
                                      </p:cBhvr>
                                      <p:tavLst>
                                        <p:tav tm="0">
                                          <p:val>
                                            <p:fltVal val="0.5"/>
                                          </p:val>
                                        </p:tav>
                                        <p:tav tm="100000">
                                          <p:val>
                                            <p:strVal val="#ppt_y"/>
                                          </p:val>
                                        </p:tav>
                                      </p:tavLst>
                                    </p:anim>
                                  </p:childTnLst>
                                </p:cTn>
                              </p:par>
                              <p:par>
                                <p:cTn id="43" presetID="23" presetClass="entr" presetSubtype="528"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fltVal val="0"/>
                                          </p:val>
                                        </p:tav>
                                        <p:tav tm="100000">
                                          <p:val>
                                            <p:strVal val="#ppt_w"/>
                                          </p:val>
                                        </p:tav>
                                      </p:tavLst>
                                    </p:anim>
                                    <p:anim calcmode="lin" valueType="num">
                                      <p:cBhvr>
                                        <p:cTn id="46" dur="1000" fill="hold"/>
                                        <p:tgtEl>
                                          <p:spTgt spid="18"/>
                                        </p:tgtEl>
                                        <p:attrNameLst>
                                          <p:attrName>ppt_h</p:attrName>
                                        </p:attrNameLst>
                                      </p:cBhvr>
                                      <p:tavLst>
                                        <p:tav tm="0">
                                          <p:val>
                                            <p:fltVal val="0"/>
                                          </p:val>
                                        </p:tav>
                                        <p:tav tm="100000">
                                          <p:val>
                                            <p:strVal val="#ppt_h"/>
                                          </p:val>
                                        </p:tav>
                                      </p:tavLst>
                                    </p:anim>
                                    <p:anim calcmode="lin" valueType="num">
                                      <p:cBhvr>
                                        <p:cTn id="47" dur="1000" fill="hold"/>
                                        <p:tgtEl>
                                          <p:spTgt spid="18"/>
                                        </p:tgtEl>
                                        <p:attrNameLst>
                                          <p:attrName>ppt_x</p:attrName>
                                        </p:attrNameLst>
                                      </p:cBhvr>
                                      <p:tavLst>
                                        <p:tav tm="0">
                                          <p:val>
                                            <p:fltVal val="0.5"/>
                                          </p:val>
                                        </p:tav>
                                        <p:tav tm="100000">
                                          <p:val>
                                            <p:strVal val="#ppt_x"/>
                                          </p:val>
                                        </p:tav>
                                      </p:tavLst>
                                    </p:anim>
                                    <p:anim calcmode="lin" valueType="num">
                                      <p:cBhvr>
                                        <p:cTn id="48" dur="1000" fill="hold"/>
                                        <p:tgtEl>
                                          <p:spTgt spid="18"/>
                                        </p:tgtEl>
                                        <p:attrNameLst>
                                          <p:attrName>ppt_y</p:attrName>
                                        </p:attrNameLst>
                                      </p:cBhvr>
                                      <p:tavLst>
                                        <p:tav tm="0">
                                          <p:val>
                                            <p:fltVal val="0.5"/>
                                          </p:val>
                                        </p:tav>
                                        <p:tav tm="100000">
                                          <p:val>
                                            <p:strVal val="#ppt_y"/>
                                          </p:val>
                                        </p:tav>
                                      </p:tavLst>
                                    </p:anim>
                                  </p:childTnLst>
                                </p:cTn>
                              </p:par>
                              <p:par>
                                <p:cTn id="49" presetID="23" presetClass="entr" presetSubtype="528"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p:cTn id="51" dur="1000" fill="hold"/>
                                        <p:tgtEl>
                                          <p:spTgt spid="28"/>
                                        </p:tgtEl>
                                        <p:attrNameLst>
                                          <p:attrName>ppt_w</p:attrName>
                                        </p:attrNameLst>
                                      </p:cBhvr>
                                      <p:tavLst>
                                        <p:tav tm="0">
                                          <p:val>
                                            <p:fltVal val="0"/>
                                          </p:val>
                                        </p:tav>
                                        <p:tav tm="100000">
                                          <p:val>
                                            <p:strVal val="#ppt_w"/>
                                          </p:val>
                                        </p:tav>
                                      </p:tavLst>
                                    </p:anim>
                                    <p:anim calcmode="lin" valueType="num">
                                      <p:cBhvr>
                                        <p:cTn id="52" dur="1000" fill="hold"/>
                                        <p:tgtEl>
                                          <p:spTgt spid="28"/>
                                        </p:tgtEl>
                                        <p:attrNameLst>
                                          <p:attrName>ppt_h</p:attrName>
                                        </p:attrNameLst>
                                      </p:cBhvr>
                                      <p:tavLst>
                                        <p:tav tm="0">
                                          <p:val>
                                            <p:fltVal val="0"/>
                                          </p:val>
                                        </p:tav>
                                        <p:tav tm="100000">
                                          <p:val>
                                            <p:strVal val="#ppt_h"/>
                                          </p:val>
                                        </p:tav>
                                      </p:tavLst>
                                    </p:anim>
                                    <p:anim calcmode="lin" valueType="num">
                                      <p:cBhvr>
                                        <p:cTn id="53" dur="1000" fill="hold"/>
                                        <p:tgtEl>
                                          <p:spTgt spid="28"/>
                                        </p:tgtEl>
                                        <p:attrNameLst>
                                          <p:attrName>ppt_x</p:attrName>
                                        </p:attrNameLst>
                                      </p:cBhvr>
                                      <p:tavLst>
                                        <p:tav tm="0">
                                          <p:val>
                                            <p:fltVal val="0.5"/>
                                          </p:val>
                                        </p:tav>
                                        <p:tav tm="100000">
                                          <p:val>
                                            <p:strVal val="#ppt_x"/>
                                          </p:val>
                                        </p:tav>
                                      </p:tavLst>
                                    </p:anim>
                                    <p:anim calcmode="lin" valueType="num">
                                      <p:cBhvr>
                                        <p:cTn id="54" dur="1000" fill="hold"/>
                                        <p:tgtEl>
                                          <p:spTgt spid="28"/>
                                        </p:tgtEl>
                                        <p:attrNameLst>
                                          <p:attrName>ppt_y</p:attrName>
                                        </p:attrNameLst>
                                      </p:cBhvr>
                                      <p:tavLst>
                                        <p:tav tm="0">
                                          <p:val>
                                            <p:fltVal val="0.5"/>
                                          </p:val>
                                        </p:tav>
                                        <p:tav tm="100000">
                                          <p:val>
                                            <p:strVal val="#ppt_y"/>
                                          </p:val>
                                        </p:tav>
                                      </p:tavLst>
                                    </p:anim>
                                  </p:childTnLst>
                                </p:cTn>
                              </p:par>
                              <p:par>
                                <p:cTn id="55" presetID="23" presetClass="entr" presetSubtype="528"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p:cTn id="57" dur="1000" fill="hold"/>
                                        <p:tgtEl>
                                          <p:spTgt spid="29"/>
                                        </p:tgtEl>
                                        <p:attrNameLst>
                                          <p:attrName>ppt_w</p:attrName>
                                        </p:attrNameLst>
                                      </p:cBhvr>
                                      <p:tavLst>
                                        <p:tav tm="0">
                                          <p:val>
                                            <p:fltVal val="0"/>
                                          </p:val>
                                        </p:tav>
                                        <p:tav tm="100000">
                                          <p:val>
                                            <p:strVal val="#ppt_w"/>
                                          </p:val>
                                        </p:tav>
                                      </p:tavLst>
                                    </p:anim>
                                    <p:anim calcmode="lin" valueType="num">
                                      <p:cBhvr>
                                        <p:cTn id="58" dur="1000" fill="hold"/>
                                        <p:tgtEl>
                                          <p:spTgt spid="29"/>
                                        </p:tgtEl>
                                        <p:attrNameLst>
                                          <p:attrName>ppt_h</p:attrName>
                                        </p:attrNameLst>
                                      </p:cBhvr>
                                      <p:tavLst>
                                        <p:tav tm="0">
                                          <p:val>
                                            <p:fltVal val="0"/>
                                          </p:val>
                                        </p:tav>
                                        <p:tav tm="100000">
                                          <p:val>
                                            <p:strVal val="#ppt_h"/>
                                          </p:val>
                                        </p:tav>
                                      </p:tavLst>
                                    </p:anim>
                                    <p:anim calcmode="lin" valueType="num">
                                      <p:cBhvr>
                                        <p:cTn id="59" dur="1000" fill="hold"/>
                                        <p:tgtEl>
                                          <p:spTgt spid="29"/>
                                        </p:tgtEl>
                                        <p:attrNameLst>
                                          <p:attrName>ppt_x</p:attrName>
                                        </p:attrNameLst>
                                      </p:cBhvr>
                                      <p:tavLst>
                                        <p:tav tm="0">
                                          <p:val>
                                            <p:fltVal val="0.5"/>
                                          </p:val>
                                        </p:tav>
                                        <p:tav tm="100000">
                                          <p:val>
                                            <p:strVal val="#ppt_x"/>
                                          </p:val>
                                        </p:tav>
                                      </p:tavLst>
                                    </p:anim>
                                    <p:anim calcmode="lin" valueType="num">
                                      <p:cBhvr>
                                        <p:cTn id="60" dur="1000" fill="hold"/>
                                        <p:tgtEl>
                                          <p:spTgt spid="29"/>
                                        </p:tgtEl>
                                        <p:attrNameLst>
                                          <p:attrName>ppt_y</p:attrName>
                                        </p:attrNameLst>
                                      </p:cBhvr>
                                      <p:tavLst>
                                        <p:tav tm="0">
                                          <p:val>
                                            <p:fltVal val="0.5"/>
                                          </p:val>
                                        </p:tav>
                                        <p:tav tm="100000">
                                          <p:val>
                                            <p:strVal val="#ppt_y"/>
                                          </p:val>
                                        </p:tav>
                                      </p:tavLst>
                                    </p:anim>
                                  </p:childTnLst>
                                </p:cTn>
                              </p:par>
                              <p:par>
                                <p:cTn id="61" presetID="23" presetClass="entr" presetSubtype="528"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1000" fill="hold"/>
                                        <p:tgtEl>
                                          <p:spTgt spid="30"/>
                                        </p:tgtEl>
                                        <p:attrNameLst>
                                          <p:attrName>ppt_w</p:attrName>
                                        </p:attrNameLst>
                                      </p:cBhvr>
                                      <p:tavLst>
                                        <p:tav tm="0">
                                          <p:val>
                                            <p:fltVal val="0"/>
                                          </p:val>
                                        </p:tav>
                                        <p:tav tm="100000">
                                          <p:val>
                                            <p:strVal val="#ppt_w"/>
                                          </p:val>
                                        </p:tav>
                                      </p:tavLst>
                                    </p:anim>
                                    <p:anim calcmode="lin" valueType="num">
                                      <p:cBhvr>
                                        <p:cTn id="64" dur="1000" fill="hold"/>
                                        <p:tgtEl>
                                          <p:spTgt spid="30"/>
                                        </p:tgtEl>
                                        <p:attrNameLst>
                                          <p:attrName>ppt_h</p:attrName>
                                        </p:attrNameLst>
                                      </p:cBhvr>
                                      <p:tavLst>
                                        <p:tav tm="0">
                                          <p:val>
                                            <p:fltVal val="0"/>
                                          </p:val>
                                        </p:tav>
                                        <p:tav tm="100000">
                                          <p:val>
                                            <p:strVal val="#ppt_h"/>
                                          </p:val>
                                        </p:tav>
                                      </p:tavLst>
                                    </p:anim>
                                    <p:anim calcmode="lin" valueType="num">
                                      <p:cBhvr>
                                        <p:cTn id="65" dur="1000" fill="hold"/>
                                        <p:tgtEl>
                                          <p:spTgt spid="30"/>
                                        </p:tgtEl>
                                        <p:attrNameLst>
                                          <p:attrName>ppt_x</p:attrName>
                                        </p:attrNameLst>
                                      </p:cBhvr>
                                      <p:tavLst>
                                        <p:tav tm="0">
                                          <p:val>
                                            <p:fltVal val="0.5"/>
                                          </p:val>
                                        </p:tav>
                                        <p:tav tm="100000">
                                          <p:val>
                                            <p:strVal val="#ppt_x"/>
                                          </p:val>
                                        </p:tav>
                                      </p:tavLst>
                                    </p:anim>
                                    <p:anim calcmode="lin" valueType="num">
                                      <p:cBhvr>
                                        <p:cTn id="66" dur="1000" fill="hold"/>
                                        <p:tgtEl>
                                          <p:spTgt spid="30"/>
                                        </p:tgtEl>
                                        <p:attrNameLst>
                                          <p:attrName>ppt_y</p:attrName>
                                        </p:attrNameLst>
                                      </p:cBhvr>
                                      <p:tavLst>
                                        <p:tav tm="0">
                                          <p:val>
                                            <p:fltVal val="0.5"/>
                                          </p:val>
                                        </p:tav>
                                        <p:tav tm="100000">
                                          <p:val>
                                            <p:strVal val="#ppt_y"/>
                                          </p:val>
                                        </p:tav>
                                      </p:tavLst>
                                    </p:anim>
                                  </p:childTnLst>
                                </p:cTn>
                              </p:par>
                              <p:par>
                                <p:cTn id="67" presetID="23" presetClass="entr" presetSubtype="528"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1000" fill="hold"/>
                                        <p:tgtEl>
                                          <p:spTgt spid="31"/>
                                        </p:tgtEl>
                                        <p:attrNameLst>
                                          <p:attrName>ppt_w</p:attrName>
                                        </p:attrNameLst>
                                      </p:cBhvr>
                                      <p:tavLst>
                                        <p:tav tm="0">
                                          <p:val>
                                            <p:fltVal val="0"/>
                                          </p:val>
                                        </p:tav>
                                        <p:tav tm="100000">
                                          <p:val>
                                            <p:strVal val="#ppt_w"/>
                                          </p:val>
                                        </p:tav>
                                      </p:tavLst>
                                    </p:anim>
                                    <p:anim calcmode="lin" valueType="num">
                                      <p:cBhvr>
                                        <p:cTn id="70" dur="1000" fill="hold"/>
                                        <p:tgtEl>
                                          <p:spTgt spid="31"/>
                                        </p:tgtEl>
                                        <p:attrNameLst>
                                          <p:attrName>ppt_h</p:attrName>
                                        </p:attrNameLst>
                                      </p:cBhvr>
                                      <p:tavLst>
                                        <p:tav tm="0">
                                          <p:val>
                                            <p:fltVal val="0"/>
                                          </p:val>
                                        </p:tav>
                                        <p:tav tm="100000">
                                          <p:val>
                                            <p:strVal val="#ppt_h"/>
                                          </p:val>
                                        </p:tav>
                                      </p:tavLst>
                                    </p:anim>
                                    <p:anim calcmode="lin" valueType="num">
                                      <p:cBhvr>
                                        <p:cTn id="71" dur="1000" fill="hold"/>
                                        <p:tgtEl>
                                          <p:spTgt spid="31"/>
                                        </p:tgtEl>
                                        <p:attrNameLst>
                                          <p:attrName>ppt_x</p:attrName>
                                        </p:attrNameLst>
                                      </p:cBhvr>
                                      <p:tavLst>
                                        <p:tav tm="0">
                                          <p:val>
                                            <p:fltVal val="0.5"/>
                                          </p:val>
                                        </p:tav>
                                        <p:tav tm="100000">
                                          <p:val>
                                            <p:strVal val="#ppt_x"/>
                                          </p:val>
                                        </p:tav>
                                      </p:tavLst>
                                    </p:anim>
                                    <p:anim calcmode="lin" valueType="num">
                                      <p:cBhvr>
                                        <p:cTn id="72" dur="1000" fill="hold"/>
                                        <p:tgtEl>
                                          <p:spTgt spid="31"/>
                                        </p:tgtEl>
                                        <p:attrNameLst>
                                          <p:attrName>ppt_y</p:attrName>
                                        </p:attrNameLst>
                                      </p:cBhvr>
                                      <p:tavLst>
                                        <p:tav tm="0">
                                          <p:val>
                                            <p:fltVal val="0.5"/>
                                          </p:val>
                                        </p:tav>
                                        <p:tav tm="100000">
                                          <p:val>
                                            <p:strVal val="#ppt_y"/>
                                          </p:val>
                                        </p:tav>
                                      </p:tavLst>
                                    </p:anim>
                                  </p:childTnLst>
                                </p:cTn>
                              </p:par>
                              <p:par>
                                <p:cTn id="73" presetID="35" presetClass="entr" presetSubtype="0" fill="hold" grpId="1" nodeType="withEffect">
                                  <p:stCondLst>
                                    <p:cond delay="0"/>
                                  </p:stCondLst>
                                  <p:childTnLst>
                                    <p:set>
                                      <p:cBhvr>
                                        <p:cTn id="74" dur="1" fill="hold">
                                          <p:stCondLst>
                                            <p:cond delay="0"/>
                                          </p:stCondLst>
                                        </p:cTn>
                                        <p:tgtEl>
                                          <p:spTgt spid="15"/>
                                        </p:tgtEl>
                                        <p:attrNameLst>
                                          <p:attrName>style.visibility</p:attrName>
                                        </p:attrNameLst>
                                      </p:cBhvr>
                                      <p:to>
                                        <p:strVal val="visible"/>
                                      </p:to>
                                    </p:set>
                                    <p:animEffect transition="in" filter="fade">
                                      <p:cBhvr>
                                        <p:cTn id="75" dur="1000"/>
                                        <p:tgtEl>
                                          <p:spTgt spid="15"/>
                                        </p:tgtEl>
                                      </p:cBhvr>
                                    </p:animEffect>
                                    <p:anim calcmode="lin" valueType="num">
                                      <p:cBhvr>
                                        <p:cTn id="76" dur="1000" fill="hold"/>
                                        <p:tgtEl>
                                          <p:spTgt spid="15"/>
                                        </p:tgtEl>
                                        <p:attrNameLst>
                                          <p:attrName>style.rotation</p:attrName>
                                        </p:attrNameLst>
                                      </p:cBhvr>
                                      <p:tavLst>
                                        <p:tav tm="0">
                                          <p:val>
                                            <p:fltVal val="720"/>
                                          </p:val>
                                        </p:tav>
                                        <p:tav tm="100000">
                                          <p:val>
                                            <p:fltVal val="0"/>
                                          </p:val>
                                        </p:tav>
                                      </p:tavLst>
                                    </p:anim>
                                    <p:anim calcmode="lin" valueType="num">
                                      <p:cBhvr>
                                        <p:cTn id="77" dur="1000" fill="hold"/>
                                        <p:tgtEl>
                                          <p:spTgt spid="15"/>
                                        </p:tgtEl>
                                        <p:attrNameLst>
                                          <p:attrName>ppt_h</p:attrName>
                                        </p:attrNameLst>
                                      </p:cBhvr>
                                      <p:tavLst>
                                        <p:tav tm="0">
                                          <p:val>
                                            <p:fltVal val="0"/>
                                          </p:val>
                                        </p:tav>
                                        <p:tav tm="100000">
                                          <p:val>
                                            <p:strVal val="#ppt_h"/>
                                          </p:val>
                                        </p:tav>
                                      </p:tavLst>
                                    </p:anim>
                                    <p:anim calcmode="lin" valueType="num">
                                      <p:cBhvr>
                                        <p:cTn id="78" dur="1000" fill="hold"/>
                                        <p:tgtEl>
                                          <p:spTgt spid="15"/>
                                        </p:tgtEl>
                                        <p:attrNameLst>
                                          <p:attrName>ppt_w</p:attrName>
                                        </p:attrNameLst>
                                      </p:cBhvr>
                                      <p:tavLst>
                                        <p:tav tm="0">
                                          <p:val>
                                            <p:fltVal val="0"/>
                                          </p:val>
                                        </p:tav>
                                        <p:tav tm="100000">
                                          <p:val>
                                            <p:strVal val="#ppt_w"/>
                                          </p:val>
                                        </p:tav>
                                      </p:tavLst>
                                    </p:anim>
                                  </p:childTnLst>
                                </p:cTn>
                              </p:par>
                              <p:par>
                                <p:cTn id="79" presetID="35" presetClass="entr" presetSubtype="0" fill="hold" grpId="1" nodeType="withEffect">
                                  <p:stCondLst>
                                    <p:cond delay="0"/>
                                  </p:stCondLst>
                                  <p:childTnLst>
                                    <p:set>
                                      <p:cBhvr>
                                        <p:cTn id="80" dur="1" fill="hold">
                                          <p:stCondLst>
                                            <p:cond delay="0"/>
                                          </p:stCondLst>
                                        </p:cTn>
                                        <p:tgtEl>
                                          <p:spTgt spid="16"/>
                                        </p:tgtEl>
                                        <p:attrNameLst>
                                          <p:attrName>style.visibility</p:attrName>
                                        </p:attrNameLst>
                                      </p:cBhvr>
                                      <p:to>
                                        <p:strVal val="visible"/>
                                      </p:to>
                                    </p:set>
                                    <p:animEffect transition="in" filter="fade">
                                      <p:cBhvr>
                                        <p:cTn id="81" dur="1000"/>
                                        <p:tgtEl>
                                          <p:spTgt spid="16"/>
                                        </p:tgtEl>
                                      </p:cBhvr>
                                    </p:animEffect>
                                    <p:anim calcmode="lin" valueType="num">
                                      <p:cBhvr>
                                        <p:cTn id="82" dur="1000" fill="hold"/>
                                        <p:tgtEl>
                                          <p:spTgt spid="16"/>
                                        </p:tgtEl>
                                        <p:attrNameLst>
                                          <p:attrName>style.rotation</p:attrName>
                                        </p:attrNameLst>
                                      </p:cBhvr>
                                      <p:tavLst>
                                        <p:tav tm="0">
                                          <p:val>
                                            <p:fltVal val="720"/>
                                          </p:val>
                                        </p:tav>
                                        <p:tav tm="100000">
                                          <p:val>
                                            <p:fltVal val="0"/>
                                          </p:val>
                                        </p:tav>
                                      </p:tavLst>
                                    </p:anim>
                                    <p:anim calcmode="lin" valueType="num">
                                      <p:cBhvr>
                                        <p:cTn id="83" dur="1000" fill="hold"/>
                                        <p:tgtEl>
                                          <p:spTgt spid="16"/>
                                        </p:tgtEl>
                                        <p:attrNameLst>
                                          <p:attrName>ppt_h</p:attrName>
                                        </p:attrNameLst>
                                      </p:cBhvr>
                                      <p:tavLst>
                                        <p:tav tm="0">
                                          <p:val>
                                            <p:fltVal val="0"/>
                                          </p:val>
                                        </p:tav>
                                        <p:tav tm="100000">
                                          <p:val>
                                            <p:strVal val="#ppt_h"/>
                                          </p:val>
                                        </p:tav>
                                      </p:tavLst>
                                    </p:anim>
                                    <p:anim calcmode="lin" valueType="num">
                                      <p:cBhvr>
                                        <p:cTn id="84" dur="1000" fill="hold"/>
                                        <p:tgtEl>
                                          <p:spTgt spid="16"/>
                                        </p:tgtEl>
                                        <p:attrNameLst>
                                          <p:attrName>ppt_w</p:attrName>
                                        </p:attrNameLst>
                                      </p:cBhvr>
                                      <p:tavLst>
                                        <p:tav tm="0">
                                          <p:val>
                                            <p:fltVal val="0"/>
                                          </p:val>
                                        </p:tav>
                                        <p:tav tm="100000">
                                          <p:val>
                                            <p:strVal val="#ppt_w"/>
                                          </p:val>
                                        </p:tav>
                                      </p:tavLst>
                                    </p:anim>
                                  </p:childTnLst>
                                </p:cTn>
                              </p:par>
                              <p:par>
                                <p:cTn id="85" presetID="35" presetClass="entr" presetSubtype="0" fill="hold" grpId="1" nodeType="withEffect">
                                  <p:stCondLst>
                                    <p:cond delay="0"/>
                                  </p:stCondLst>
                                  <p:childTnLst>
                                    <p:set>
                                      <p:cBhvr>
                                        <p:cTn id="86" dur="1" fill="hold">
                                          <p:stCondLst>
                                            <p:cond delay="0"/>
                                          </p:stCondLst>
                                        </p:cTn>
                                        <p:tgtEl>
                                          <p:spTgt spid="17"/>
                                        </p:tgtEl>
                                        <p:attrNameLst>
                                          <p:attrName>style.visibility</p:attrName>
                                        </p:attrNameLst>
                                      </p:cBhvr>
                                      <p:to>
                                        <p:strVal val="visible"/>
                                      </p:to>
                                    </p:set>
                                    <p:animEffect transition="in" filter="fade">
                                      <p:cBhvr>
                                        <p:cTn id="87" dur="1000"/>
                                        <p:tgtEl>
                                          <p:spTgt spid="17"/>
                                        </p:tgtEl>
                                      </p:cBhvr>
                                    </p:animEffect>
                                    <p:anim calcmode="lin" valueType="num">
                                      <p:cBhvr>
                                        <p:cTn id="88" dur="1000" fill="hold"/>
                                        <p:tgtEl>
                                          <p:spTgt spid="17"/>
                                        </p:tgtEl>
                                        <p:attrNameLst>
                                          <p:attrName>style.rotation</p:attrName>
                                        </p:attrNameLst>
                                      </p:cBhvr>
                                      <p:tavLst>
                                        <p:tav tm="0">
                                          <p:val>
                                            <p:fltVal val="720"/>
                                          </p:val>
                                        </p:tav>
                                        <p:tav tm="100000">
                                          <p:val>
                                            <p:fltVal val="0"/>
                                          </p:val>
                                        </p:tav>
                                      </p:tavLst>
                                    </p:anim>
                                    <p:anim calcmode="lin" valueType="num">
                                      <p:cBhvr>
                                        <p:cTn id="89" dur="1000" fill="hold"/>
                                        <p:tgtEl>
                                          <p:spTgt spid="17"/>
                                        </p:tgtEl>
                                        <p:attrNameLst>
                                          <p:attrName>ppt_h</p:attrName>
                                        </p:attrNameLst>
                                      </p:cBhvr>
                                      <p:tavLst>
                                        <p:tav tm="0">
                                          <p:val>
                                            <p:fltVal val="0"/>
                                          </p:val>
                                        </p:tav>
                                        <p:tav tm="100000">
                                          <p:val>
                                            <p:strVal val="#ppt_h"/>
                                          </p:val>
                                        </p:tav>
                                      </p:tavLst>
                                    </p:anim>
                                    <p:anim calcmode="lin" valueType="num">
                                      <p:cBhvr>
                                        <p:cTn id="90" dur="1000" fill="hold"/>
                                        <p:tgtEl>
                                          <p:spTgt spid="17"/>
                                        </p:tgtEl>
                                        <p:attrNameLst>
                                          <p:attrName>ppt_w</p:attrName>
                                        </p:attrNameLst>
                                      </p:cBhvr>
                                      <p:tavLst>
                                        <p:tav tm="0">
                                          <p:val>
                                            <p:fltVal val="0"/>
                                          </p:val>
                                        </p:tav>
                                        <p:tav tm="100000">
                                          <p:val>
                                            <p:strVal val="#ppt_w"/>
                                          </p:val>
                                        </p:tav>
                                      </p:tavLst>
                                    </p:anim>
                                  </p:childTnLst>
                                </p:cTn>
                              </p:par>
                              <p:par>
                                <p:cTn id="91" presetID="35" presetClass="entr" presetSubtype="0" fill="hold" grpId="1" nodeType="with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1000"/>
                                        <p:tgtEl>
                                          <p:spTgt spid="18"/>
                                        </p:tgtEl>
                                      </p:cBhvr>
                                    </p:animEffect>
                                    <p:anim calcmode="lin" valueType="num">
                                      <p:cBhvr>
                                        <p:cTn id="94" dur="1000" fill="hold"/>
                                        <p:tgtEl>
                                          <p:spTgt spid="18"/>
                                        </p:tgtEl>
                                        <p:attrNameLst>
                                          <p:attrName>style.rotation</p:attrName>
                                        </p:attrNameLst>
                                      </p:cBhvr>
                                      <p:tavLst>
                                        <p:tav tm="0">
                                          <p:val>
                                            <p:fltVal val="720"/>
                                          </p:val>
                                        </p:tav>
                                        <p:tav tm="100000">
                                          <p:val>
                                            <p:fltVal val="0"/>
                                          </p:val>
                                        </p:tav>
                                      </p:tavLst>
                                    </p:anim>
                                    <p:anim calcmode="lin" valueType="num">
                                      <p:cBhvr>
                                        <p:cTn id="95" dur="1000" fill="hold"/>
                                        <p:tgtEl>
                                          <p:spTgt spid="18"/>
                                        </p:tgtEl>
                                        <p:attrNameLst>
                                          <p:attrName>ppt_h</p:attrName>
                                        </p:attrNameLst>
                                      </p:cBhvr>
                                      <p:tavLst>
                                        <p:tav tm="0">
                                          <p:val>
                                            <p:fltVal val="0"/>
                                          </p:val>
                                        </p:tav>
                                        <p:tav tm="100000">
                                          <p:val>
                                            <p:strVal val="#ppt_h"/>
                                          </p:val>
                                        </p:tav>
                                      </p:tavLst>
                                    </p:anim>
                                    <p:anim calcmode="lin" valueType="num">
                                      <p:cBhvr>
                                        <p:cTn id="96" dur="1000" fill="hold"/>
                                        <p:tgtEl>
                                          <p:spTgt spid="18"/>
                                        </p:tgtEl>
                                        <p:attrNameLst>
                                          <p:attrName>ppt_w</p:attrName>
                                        </p:attrNameLst>
                                      </p:cBhvr>
                                      <p:tavLst>
                                        <p:tav tm="0">
                                          <p:val>
                                            <p:fltVal val="0"/>
                                          </p:val>
                                        </p:tav>
                                        <p:tav tm="100000">
                                          <p:val>
                                            <p:strVal val="#ppt_w"/>
                                          </p:val>
                                        </p:tav>
                                      </p:tavLst>
                                    </p:anim>
                                  </p:childTnLst>
                                </p:cTn>
                              </p:par>
                              <p:par>
                                <p:cTn id="97" presetID="35" presetClass="entr" presetSubtype="0" fill="hold" grpId="1" nodeType="withEffect">
                                  <p:stCondLst>
                                    <p:cond delay="0"/>
                                  </p:stCondLst>
                                  <p:childTnLst>
                                    <p:set>
                                      <p:cBhvr>
                                        <p:cTn id="98" dur="1" fill="hold">
                                          <p:stCondLst>
                                            <p:cond delay="0"/>
                                          </p:stCondLst>
                                        </p:cTn>
                                        <p:tgtEl>
                                          <p:spTgt spid="28"/>
                                        </p:tgtEl>
                                        <p:attrNameLst>
                                          <p:attrName>style.visibility</p:attrName>
                                        </p:attrNameLst>
                                      </p:cBhvr>
                                      <p:to>
                                        <p:strVal val="visible"/>
                                      </p:to>
                                    </p:set>
                                    <p:animEffect transition="in" filter="fade">
                                      <p:cBhvr>
                                        <p:cTn id="99" dur="1000"/>
                                        <p:tgtEl>
                                          <p:spTgt spid="28"/>
                                        </p:tgtEl>
                                      </p:cBhvr>
                                    </p:animEffect>
                                    <p:anim calcmode="lin" valueType="num">
                                      <p:cBhvr>
                                        <p:cTn id="100" dur="1000" fill="hold"/>
                                        <p:tgtEl>
                                          <p:spTgt spid="28"/>
                                        </p:tgtEl>
                                        <p:attrNameLst>
                                          <p:attrName>style.rotation</p:attrName>
                                        </p:attrNameLst>
                                      </p:cBhvr>
                                      <p:tavLst>
                                        <p:tav tm="0">
                                          <p:val>
                                            <p:fltVal val="720"/>
                                          </p:val>
                                        </p:tav>
                                        <p:tav tm="100000">
                                          <p:val>
                                            <p:fltVal val="0"/>
                                          </p:val>
                                        </p:tav>
                                      </p:tavLst>
                                    </p:anim>
                                    <p:anim calcmode="lin" valueType="num">
                                      <p:cBhvr>
                                        <p:cTn id="101" dur="1000" fill="hold"/>
                                        <p:tgtEl>
                                          <p:spTgt spid="28"/>
                                        </p:tgtEl>
                                        <p:attrNameLst>
                                          <p:attrName>ppt_h</p:attrName>
                                        </p:attrNameLst>
                                      </p:cBhvr>
                                      <p:tavLst>
                                        <p:tav tm="0">
                                          <p:val>
                                            <p:fltVal val="0"/>
                                          </p:val>
                                        </p:tav>
                                        <p:tav tm="100000">
                                          <p:val>
                                            <p:strVal val="#ppt_h"/>
                                          </p:val>
                                        </p:tav>
                                      </p:tavLst>
                                    </p:anim>
                                    <p:anim calcmode="lin" valueType="num">
                                      <p:cBhvr>
                                        <p:cTn id="102" dur="1000" fill="hold"/>
                                        <p:tgtEl>
                                          <p:spTgt spid="28"/>
                                        </p:tgtEl>
                                        <p:attrNameLst>
                                          <p:attrName>ppt_w</p:attrName>
                                        </p:attrNameLst>
                                      </p:cBhvr>
                                      <p:tavLst>
                                        <p:tav tm="0">
                                          <p:val>
                                            <p:fltVal val="0"/>
                                          </p:val>
                                        </p:tav>
                                        <p:tav tm="100000">
                                          <p:val>
                                            <p:strVal val="#ppt_w"/>
                                          </p:val>
                                        </p:tav>
                                      </p:tavLst>
                                    </p:anim>
                                  </p:childTnLst>
                                </p:cTn>
                              </p:par>
                              <p:par>
                                <p:cTn id="103" presetID="35" presetClass="entr" presetSubtype="0" fill="hold" grpId="1" nodeType="with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fade">
                                      <p:cBhvr>
                                        <p:cTn id="105" dur="1000"/>
                                        <p:tgtEl>
                                          <p:spTgt spid="29"/>
                                        </p:tgtEl>
                                      </p:cBhvr>
                                    </p:animEffect>
                                    <p:anim calcmode="lin" valueType="num">
                                      <p:cBhvr>
                                        <p:cTn id="106" dur="1000" fill="hold"/>
                                        <p:tgtEl>
                                          <p:spTgt spid="29"/>
                                        </p:tgtEl>
                                        <p:attrNameLst>
                                          <p:attrName>style.rotation</p:attrName>
                                        </p:attrNameLst>
                                      </p:cBhvr>
                                      <p:tavLst>
                                        <p:tav tm="0">
                                          <p:val>
                                            <p:fltVal val="720"/>
                                          </p:val>
                                        </p:tav>
                                        <p:tav tm="100000">
                                          <p:val>
                                            <p:fltVal val="0"/>
                                          </p:val>
                                        </p:tav>
                                      </p:tavLst>
                                    </p:anim>
                                    <p:anim calcmode="lin" valueType="num">
                                      <p:cBhvr>
                                        <p:cTn id="107" dur="1000" fill="hold"/>
                                        <p:tgtEl>
                                          <p:spTgt spid="29"/>
                                        </p:tgtEl>
                                        <p:attrNameLst>
                                          <p:attrName>ppt_h</p:attrName>
                                        </p:attrNameLst>
                                      </p:cBhvr>
                                      <p:tavLst>
                                        <p:tav tm="0">
                                          <p:val>
                                            <p:fltVal val="0"/>
                                          </p:val>
                                        </p:tav>
                                        <p:tav tm="100000">
                                          <p:val>
                                            <p:strVal val="#ppt_h"/>
                                          </p:val>
                                        </p:tav>
                                      </p:tavLst>
                                    </p:anim>
                                    <p:anim calcmode="lin" valueType="num">
                                      <p:cBhvr>
                                        <p:cTn id="108" dur="1000" fill="hold"/>
                                        <p:tgtEl>
                                          <p:spTgt spid="29"/>
                                        </p:tgtEl>
                                        <p:attrNameLst>
                                          <p:attrName>ppt_w</p:attrName>
                                        </p:attrNameLst>
                                      </p:cBhvr>
                                      <p:tavLst>
                                        <p:tav tm="0">
                                          <p:val>
                                            <p:fltVal val="0"/>
                                          </p:val>
                                        </p:tav>
                                        <p:tav tm="100000">
                                          <p:val>
                                            <p:strVal val="#ppt_w"/>
                                          </p:val>
                                        </p:tav>
                                      </p:tavLst>
                                    </p:anim>
                                  </p:childTnLst>
                                </p:cTn>
                              </p:par>
                              <p:par>
                                <p:cTn id="109" presetID="35" presetClass="entr" presetSubtype="0" fill="hold" grpId="1" nodeType="withEffect">
                                  <p:stCondLst>
                                    <p:cond delay="0"/>
                                  </p:stCondLst>
                                  <p:childTnLst>
                                    <p:set>
                                      <p:cBhvr>
                                        <p:cTn id="110" dur="1" fill="hold">
                                          <p:stCondLst>
                                            <p:cond delay="0"/>
                                          </p:stCondLst>
                                        </p:cTn>
                                        <p:tgtEl>
                                          <p:spTgt spid="30"/>
                                        </p:tgtEl>
                                        <p:attrNameLst>
                                          <p:attrName>style.visibility</p:attrName>
                                        </p:attrNameLst>
                                      </p:cBhvr>
                                      <p:to>
                                        <p:strVal val="visible"/>
                                      </p:to>
                                    </p:set>
                                    <p:animEffect transition="in" filter="fade">
                                      <p:cBhvr>
                                        <p:cTn id="111" dur="1000"/>
                                        <p:tgtEl>
                                          <p:spTgt spid="30"/>
                                        </p:tgtEl>
                                      </p:cBhvr>
                                    </p:animEffect>
                                    <p:anim calcmode="lin" valueType="num">
                                      <p:cBhvr>
                                        <p:cTn id="112" dur="1000" fill="hold"/>
                                        <p:tgtEl>
                                          <p:spTgt spid="30"/>
                                        </p:tgtEl>
                                        <p:attrNameLst>
                                          <p:attrName>style.rotation</p:attrName>
                                        </p:attrNameLst>
                                      </p:cBhvr>
                                      <p:tavLst>
                                        <p:tav tm="0">
                                          <p:val>
                                            <p:fltVal val="720"/>
                                          </p:val>
                                        </p:tav>
                                        <p:tav tm="100000">
                                          <p:val>
                                            <p:fltVal val="0"/>
                                          </p:val>
                                        </p:tav>
                                      </p:tavLst>
                                    </p:anim>
                                    <p:anim calcmode="lin" valueType="num">
                                      <p:cBhvr>
                                        <p:cTn id="113" dur="1000" fill="hold"/>
                                        <p:tgtEl>
                                          <p:spTgt spid="30"/>
                                        </p:tgtEl>
                                        <p:attrNameLst>
                                          <p:attrName>ppt_h</p:attrName>
                                        </p:attrNameLst>
                                      </p:cBhvr>
                                      <p:tavLst>
                                        <p:tav tm="0">
                                          <p:val>
                                            <p:fltVal val="0"/>
                                          </p:val>
                                        </p:tav>
                                        <p:tav tm="100000">
                                          <p:val>
                                            <p:strVal val="#ppt_h"/>
                                          </p:val>
                                        </p:tav>
                                      </p:tavLst>
                                    </p:anim>
                                    <p:anim calcmode="lin" valueType="num">
                                      <p:cBhvr>
                                        <p:cTn id="114" dur="1000" fill="hold"/>
                                        <p:tgtEl>
                                          <p:spTgt spid="30"/>
                                        </p:tgtEl>
                                        <p:attrNameLst>
                                          <p:attrName>ppt_w</p:attrName>
                                        </p:attrNameLst>
                                      </p:cBhvr>
                                      <p:tavLst>
                                        <p:tav tm="0">
                                          <p:val>
                                            <p:fltVal val="0"/>
                                          </p:val>
                                        </p:tav>
                                        <p:tav tm="100000">
                                          <p:val>
                                            <p:strVal val="#ppt_w"/>
                                          </p:val>
                                        </p:tav>
                                      </p:tavLst>
                                    </p:anim>
                                  </p:childTnLst>
                                </p:cTn>
                              </p:par>
                              <p:par>
                                <p:cTn id="115" presetID="35" presetClass="entr" presetSubtype="0" fill="hold" grpId="1" nodeType="with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1000"/>
                                        <p:tgtEl>
                                          <p:spTgt spid="31"/>
                                        </p:tgtEl>
                                      </p:cBhvr>
                                    </p:animEffect>
                                    <p:anim calcmode="lin" valueType="num">
                                      <p:cBhvr>
                                        <p:cTn id="118" dur="1000" fill="hold"/>
                                        <p:tgtEl>
                                          <p:spTgt spid="31"/>
                                        </p:tgtEl>
                                        <p:attrNameLst>
                                          <p:attrName>style.rotation</p:attrName>
                                        </p:attrNameLst>
                                      </p:cBhvr>
                                      <p:tavLst>
                                        <p:tav tm="0">
                                          <p:val>
                                            <p:fltVal val="720"/>
                                          </p:val>
                                        </p:tav>
                                        <p:tav tm="100000">
                                          <p:val>
                                            <p:fltVal val="0"/>
                                          </p:val>
                                        </p:tav>
                                      </p:tavLst>
                                    </p:anim>
                                    <p:anim calcmode="lin" valueType="num">
                                      <p:cBhvr>
                                        <p:cTn id="119" dur="1000" fill="hold"/>
                                        <p:tgtEl>
                                          <p:spTgt spid="31"/>
                                        </p:tgtEl>
                                        <p:attrNameLst>
                                          <p:attrName>ppt_h</p:attrName>
                                        </p:attrNameLst>
                                      </p:cBhvr>
                                      <p:tavLst>
                                        <p:tav tm="0">
                                          <p:val>
                                            <p:fltVal val="0"/>
                                          </p:val>
                                        </p:tav>
                                        <p:tav tm="100000">
                                          <p:val>
                                            <p:strVal val="#ppt_h"/>
                                          </p:val>
                                        </p:tav>
                                      </p:tavLst>
                                    </p:anim>
                                    <p:anim calcmode="lin" valueType="num">
                                      <p:cBhvr>
                                        <p:cTn id="120" dur="1000" fill="hold"/>
                                        <p:tgtEl>
                                          <p:spTgt spid="31"/>
                                        </p:tgtEl>
                                        <p:attrNameLst>
                                          <p:attrName>ppt_w</p:attrName>
                                        </p:attrNameLst>
                                      </p:cBhvr>
                                      <p:tavLst>
                                        <p:tav tm="0">
                                          <p:val>
                                            <p:fltVal val="0"/>
                                          </p:val>
                                        </p:tav>
                                        <p:tav tm="100000">
                                          <p:val>
                                            <p:strVal val="#ppt_w"/>
                                          </p:val>
                                        </p:tav>
                                      </p:tavLst>
                                    </p:anim>
                                  </p:childTnLst>
                                </p:cTn>
                              </p:par>
                            </p:childTnLst>
                          </p:cTn>
                        </p:par>
                        <p:par>
                          <p:cTn id="121" fill="hold">
                            <p:stCondLst>
                              <p:cond delay="2000"/>
                            </p:stCondLst>
                            <p:childTnLst>
                              <p:par>
                                <p:cTn id="122" presetID="23" presetClass="entr" presetSubtype="528" fill="hold" grpId="0" nodeType="afterEffect">
                                  <p:stCondLst>
                                    <p:cond delay="0"/>
                                  </p:stCondLst>
                                  <p:childTnLst>
                                    <p:set>
                                      <p:cBhvr>
                                        <p:cTn id="123" dur="1" fill="hold">
                                          <p:stCondLst>
                                            <p:cond delay="0"/>
                                          </p:stCondLst>
                                        </p:cTn>
                                        <p:tgtEl>
                                          <p:spTgt spid="21"/>
                                        </p:tgtEl>
                                        <p:attrNameLst>
                                          <p:attrName>style.visibility</p:attrName>
                                        </p:attrNameLst>
                                      </p:cBhvr>
                                      <p:to>
                                        <p:strVal val="visible"/>
                                      </p:to>
                                    </p:set>
                                    <p:anim calcmode="lin" valueType="num">
                                      <p:cBhvr>
                                        <p:cTn id="124" dur="1500" fill="hold"/>
                                        <p:tgtEl>
                                          <p:spTgt spid="21"/>
                                        </p:tgtEl>
                                        <p:attrNameLst>
                                          <p:attrName>ppt_w</p:attrName>
                                        </p:attrNameLst>
                                      </p:cBhvr>
                                      <p:tavLst>
                                        <p:tav tm="0">
                                          <p:val>
                                            <p:fltVal val="0"/>
                                          </p:val>
                                        </p:tav>
                                        <p:tav tm="100000">
                                          <p:val>
                                            <p:strVal val="#ppt_w"/>
                                          </p:val>
                                        </p:tav>
                                      </p:tavLst>
                                    </p:anim>
                                    <p:anim calcmode="lin" valueType="num">
                                      <p:cBhvr>
                                        <p:cTn id="125" dur="1500" fill="hold"/>
                                        <p:tgtEl>
                                          <p:spTgt spid="21"/>
                                        </p:tgtEl>
                                        <p:attrNameLst>
                                          <p:attrName>ppt_h</p:attrName>
                                        </p:attrNameLst>
                                      </p:cBhvr>
                                      <p:tavLst>
                                        <p:tav tm="0">
                                          <p:val>
                                            <p:fltVal val="0"/>
                                          </p:val>
                                        </p:tav>
                                        <p:tav tm="100000">
                                          <p:val>
                                            <p:strVal val="#ppt_h"/>
                                          </p:val>
                                        </p:tav>
                                      </p:tavLst>
                                    </p:anim>
                                    <p:anim calcmode="lin" valueType="num">
                                      <p:cBhvr>
                                        <p:cTn id="126" dur="1500" fill="hold"/>
                                        <p:tgtEl>
                                          <p:spTgt spid="21"/>
                                        </p:tgtEl>
                                        <p:attrNameLst>
                                          <p:attrName>ppt_x</p:attrName>
                                        </p:attrNameLst>
                                      </p:cBhvr>
                                      <p:tavLst>
                                        <p:tav tm="0">
                                          <p:val>
                                            <p:fltVal val="0.5"/>
                                          </p:val>
                                        </p:tav>
                                        <p:tav tm="100000">
                                          <p:val>
                                            <p:strVal val="#ppt_x"/>
                                          </p:val>
                                        </p:tav>
                                      </p:tavLst>
                                    </p:anim>
                                    <p:anim calcmode="lin" valueType="num">
                                      <p:cBhvr>
                                        <p:cTn id="127" dur="1500" fill="hold"/>
                                        <p:tgtEl>
                                          <p:spTgt spid="21"/>
                                        </p:tgtEl>
                                        <p:attrNameLst>
                                          <p:attrName>ppt_y</p:attrName>
                                        </p:attrNameLst>
                                      </p:cBhvr>
                                      <p:tavLst>
                                        <p:tav tm="0">
                                          <p:val>
                                            <p:fltVal val="0.5"/>
                                          </p:val>
                                        </p:tav>
                                        <p:tav tm="100000">
                                          <p:val>
                                            <p:strVal val="#ppt_y"/>
                                          </p:val>
                                        </p:tav>
                                      </p:tavLst>
                                    </p:anim>
                                  </p:childTnLst>
                                </p:cTn>
                              </p:par>
                              <p:par>
                                <p:cTn id="128" presetID="23" presetClass="entr" presetSubtype="528" fill="hold" grpId="0" nodeType="withEffect">
                                  <p:stCondLst>
                                    <p:cond delay="0"/>
                                  </p:stCondLst>
                                  <p:childTnLst>
                                    <p:set>
                                      <p:cBhvr>
                                        <p:cTn id="129" dur="1" fill="hold">
                                          <p:stCondLst>
                                            <p:cond delay="0"/>
                                          </p:stCondLst>
                                        </p:cTn>
                                        <p:tgtEl>
                                          <p:spTgt spid="32"/>
                                        </p:tgtEl>
                                        <p:attrNameLst>
                                          <p:attrName>style.visibility</p:attrName>
                                        </p:attrNameLst>
                                      </p:cBhvr>
                                      <p:to>
                                        <p:strVal val="visible"/>
                                      </p:to>
                                    </p:set>
                                    <p:anim calcmode="lin" valueType="num">
                                      <p:cBhvr>
                                        <p:cTn id="130" dur="1500" fill="hold"/>
                                        <p:tgtEl>
                                          <p:spTgt spid="32"/>
                                        </p:tgtEl>
                                        <p:attrNameLst>
                                          <p:attrName>ppt_w</p:attrName>
                                        </p:attrNameLst>
                                      </p:cBhvr>
                                      <p:tavLst>
                                        <p:tav tm="0">
                                          <p:val>
                                            <p:fltVal val="0"/>
                                          </p:val>
                                        </p:tav>
                                        <p:tav tm="100000">
                                          <p:val>
                                            <p:strVal val="#ppt_w"/>
                                          </p:val>
                                        </p:tav>
                                      </p:tavLst>
                                    </p:anim>
                                    <p:anim calcmode="lin" valueType="num">
                                      <p:cBhvr>
                                        <p:cTn id="131" dur="1500" fill="hold"/>
                                        <p:tgtEl>
                                          <p:spTgt spid="32"/>
                                        </p:tgtEl>
                                        <p:attrNameLst>
                                          <p:attrName>ppt_h</p:attrName>
                                        </p:attrNameLst>
                                      </p:cBhvr>
                                      <p:tavLst>
                                        <p:tav tm="0">
                                          <p:val>
                                            <p:fltVal val="0"/>
                                          </p:val>
                                        </p:tav>
                                        <p:tav tm="100000">
                                          <p:val>
                                            <p:strVal val="#ppt_h"/>
                                          </p:val>
                                        </p:tav>
                                      </p:tavLst>
                                    </p:anim>
                                    <p:anim calcmode="lin" valueType="num">
                                      <p:cBhvr>
                                        <p:cTn id="132" dur="1500" fill="hold"/>
                                        <p:tgtEl>
                                          <p:spTgt spid="32"/>
                                        </p:tgtEl>
                                        <p:attrNameLst>
                                          <p:attrName>ppt_x</p:attrName>
                                        </p:attrNameLst>
                                      </p:cBhvr>
                                      <p:tavLst>
                                        <p:tav tm="0">
                                          <p:val>
                                            <p:fltVal val="0.5"/>
                                          </p:val>
                                        </p:tav>
                                        <p:tav tm="100000">
                                          <p:val>
                                            <p:strVal val="#ppt_x"/>
                                          </p:val>
                                        </p:tav>
                                      </p:tavLst>
                                    </p:anim>
                                    <p:anim calcmode="lin" valueType="num">
                                      <p:cBhvr>
                                        <p:cTn id="133" dur="1500" fill="hold"/>
                                        <p:tgtEl>
                                          <p:spTgt spid="32"/>
                                        </p:tgtEl>
                                        <p:attrNameLst>
                                          <p:attrName>ppt_y</p:attrName>
                                        </p:attrNameLst>
                                      </p:cBhvr>
                                      <p:tavLst>
                                        <p:tav tm="0">
                                          <p:val>
                                            <p:fltVal val="0.5"/>
                                          </p:val>
                                        </p:tav>
                                        <p:tav tm="100000">
                                          <p:val>
                                            <p:strVal val="#ppt_y"/>
                                          </p:val>
                                        </p:tav>
                                      </p:tavLst>
                                    </p:anim>
                                  </p:childTnLst>
                                </p:cTn>
                              </p:par>
                            </p:childTnLst>
                          </p:cTn>
                        </p:par>
                        <p:par>
                          <p:cTn id="134" fill="hold">
                            <p:stCondLst>
                              <p:cond delay="3500"/>
                            </p:stCondLst>
                            <p:childTnLst>
                              <p:par>
                                <p:cTn id="135" presetID="22" presetClass="entr" presetSubtype="8" fill="hold" grpId="0" nodeType="afterEffect">
                                  <p:stCondLst>
                                    <p:cond delay="0"/>
                                  </p:stCondLst>
                                  <p:childTnLst>
                                    <p:set>
                                      <p:cBhvr>
                                        <p:cTn id="136" dur="1" fill="hold">
                                          <p:stCondLst>
                                            <p:cond delay="0"/>
                                          </p:stCondLst>
                                        </p:cTn>
                                        <p:tgtEl>
                                          <p:spTgt spid="24"/>
                                        </p:tgtEl>
                                        <p:attrNameLst>
                                          <p:attrName>style.visibility</p:attrName>
                                        </p:attrNameLst>
                                      </p:cBhvr>
                                      <p:to>
                                        <p:strVal val="visible"/>
                                      </p:to>
                                    </p:set>
                                    <p:animEffect transition="in" filter="wipe(left)">
                                      <p:cBhvr>
                                        <p:cTn id="137" dur="500"/>
                                        <p:tgtEl>
                                          <p:spTgt spid="24"/>
                                        </p:tgtEl>
                                      </p:cBhvr>
                                    </p:animEffect>
                                  </p:childTnLst>
                                </p:cTn>
                              </p:par>
                              <p:par>
                                <p:cTn id="138" presetID="22" presetClass="entr" presetSubtype="8" fill="hold" grpId="0" nodeType="withEffect">
                                  <p:stCondLst>
                                    <p:cond delay="0"/>
                                  </p:stCondLst>
                                  <p:childTnLst>
                                    <p:set>
                                      <p:cBhvr>
                                        <p:cTn id="139" dur="1" fill="hold">
                                          <p:stCondLst>
                                            <p:cond delay="0"/>
                                          </p:stCondLst>
                                        </p:cTn>
                                        <p:tgtEl>
                                          <p:spTgt spid="25"/>
                                        </p:tgtEl>
                                        <p:attrNameLst>
                                          <p:attrName>style.visibility</p:attrName>
                                        </p:attrNameLst>
                                      </p:cBhvr>
                                      <p:to>
                                        <p:strVal val="visible"/>
                                      </p:to>
                                    </p:set>
                                    <p:animEffect transition="in" filter="wipe(left)">
                                      <p:cBhvr>
                                        <p:cTn id="140" dur="500"/>
                                        <p:tgtEl>
                                          <p:spTgt spid="25"/>
                                        </p:tgtEl>
                                      </p:cBhvr>
                                    </p:animEffect>
                                  </p:childTnLst>
                                </p:cTn>
                              </p:par>
                            </p:childTnLst>
                          </p:cTn>
                        </p:par>
                        <p:par>
                          <p:cTn id="141" fill="hold">
                            <p:stCondLst>
                              <p:cond delay="4000"/>
                            </p:stCondLst>
                            <p:childTnLst>
                              <p:par>
                                <p:cTn id="142" presetID="22" presetClass="entr" presetSubtype="8" fill="hold" grpId="0" nodeType="afterEffect">
                                  <p:stCondLst>
                                    <p:cond delay="0"/>
                                  </p:stCondLst>
                                  <p:childTnLst>
                                    <p:set>
                                      <p:cBhvr>
                                        <p:cTn id="143" dur="1" fill="hold">
                                          <p:stCondLst>
                                            <p:cond delay="0"/>
                                          </p:stCondLst>
                                        </p:cTn>
                                        <p:tgtEl>
                                          <p:spTgt spid="19"/>
                                        </p:tgtEl>
                                        <p:attrNameLst>
                                          <p:attrName>style.visibility</p:attrName>
                                        </p:attrNameLst>
                                      </p:cBhvr>
                                      <p:to>
                                        <p:strVal val="visible"/>
                                      </p:to>
                                    </p:set>
                                    <p:animEffect transition="in" filter="wipe(left)">
                                      <p:cBhvr>
                                        <p:cTn id="144" dur="500"/>
                                        <p:tgtEl>
                                          <p:spTgt spid="19"/>
                                        </p:tgtEl>
                                      </p:cBhvr>
                                    </p:animEffect>
                                  </p:childTnLst>
                                </p:cTn>
                              </p:par>
                              <p:par>
                                <p:cTn id="145" presetID="22" presetClass="entr" presetSubtype="8" fill="hold" grpId="0" nodeType="withEffect">
                                  <p:stCondLst>
                                    <p:cond delay="0"/>
                                  </p:stCondLst>
                                  <p:childTnLst>
                                    <p:set>
                                      <p:cBhvr>
                                        <p:cTn id="146" dur="1" fill="hold">
                                          <p:stCondLst>
                                            <p:cond delay="0"/>
                                          </p:stCondLst>
                                        </p:cTn>
                                        <p:tgtEl>
                                          <p:spTgt spid="20"/>
                                        </p:tgtEl>
                                        <p:attrNameLst>
                                          <p:attrName>style.visibility</p:attrName>
                                        </p:attrNameLst>
                                      </p:cBhvr>
                                      <p:to>
                                        <p:strVal val="visible"/>
                                      </p:to>
                                    </p:set>
                                    <p:animEffect transition="in" filter="wipe(left)">
                                      <p:cBhvr>
                                        <p:cTn id="147" dur="500"/>
                                        <p:tgtEl>
                                          <p:spTgt spid="20"/>
                                        </p:tgtEl>
                                      </p:cBhvr>
                                    </p:animEffect>
                                  </p:childTnLst>
                                </p:cTn>
                              </p:par>
                            </p:childTnLst>
                          </p:cTn>
                        </p:par>
                        <p:par>
                          <p:cTn id="148" fill="hold">
                            <p:stCondLst>
                              <p:cond delay="4500"/>
                            </p:stCondLst>
                            <p:childTnLst>
                              <p:par>
                                <p:cTn id="149" presetID="22" presetClass="entr" presetSubtype="8" fill="hold" grpId="0" nodeType="afterEffect">
                                  <p:stCondLst>
                                    <p:cond delay="0"/>
                                  </p:stCondLst>
                                  <p:childTnLst>
                                    <p:set>
                                      <p:cBhvr>
                                        <p:cTn id="150" dur="1" fill="hold">
                                          <p:stCondLst>
                                            <p:cond delay="0"/>
                                          </p:stCondLst>
                                        </p:cTn>
                                        <p:tgtEl>
                                          <p:spTgt spid="26"/>
                                        </p:tgtEl>
                                        <p:attrNameLst>
                                          <p:attrName>style.visibility</p:attrName>
                                        </p:attrNameLst>
                                      </p:cBhvr>
                                      <p:to>
                                        <p:strVal val="visible"/>
                                      </p:to>
                                    </p:set>
                                    <p:animEffect transition="in" filter="wipe(left)">
                                      <p:cBhvr>
                                        <p:cTn id="151" dur="500"/>
                                        <p:tgtEl>
                                          <p:spTgt spid="26"/>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27"/>
                                        </p:tgtEl>
                                        <p:attrNameLst>
                                          <p:attrName>style.visibility</p:attrName>
                                        </p:attrNameLst>
                                      </p:cBhvr>
                                      <p:to>
                                        <p:strVal val="visible"/>
                                      </p:to>
                                    </p:set>
                                    <p:animEffect transition="in" filter="wipe(left)">
                                      <p:cBhvr>
                                        <p:cTn id="154" dur="500"/>
                                        <p:tgtEl>
                                          <p:spTgt spid="27"/>
                                        </p:tgtEl>
                                      </p:cBhvr>
                                    </p:animEffect>
                                  </p:childTnLst>
                                </p:cTn>
                              </p:par>
                            </p:childTnLst>
                          </p:cTn>
                        </p:par>
                        <p:par>
                          <p:cTn id="155" fill="hold">
                            <p:stCondLst>
                              <p:cond delay="5000"/>
                            </p:stCondLst>
                            <p:childTnLst>
                              <p:par>
                                <p:cTn id="156" presetID="22" presetClass="entr" presetSubtype="8" fill="hold" grpId="0" nodeType="afterEffect">
                                  <p:stCondLst>
                                    <p:cond delay="0"/>
                                  </p:stCondLst>
                                  <p:childTnLst>
                                    <p:set>
                                      <p:cBhvr>
                                        <p:cTn id="157" dur="1" fill="hold">
                                          <p:stCondLst>
                                            <p:cond delay="0"/>
                                          </p:stCondLst>
                                        </p:cTn>
                                        <p:tgtEl>
                                          <p:spTgt spid="22"/>
                                        </p:tgtEl>
                                        <p:attrNameLst>
                                          <p:attrName>style.visibility</p:attrName>
                                        </p:attrNameLst>
                                      </p:cBhvr>
                                      <p:to>
                                        <p:strVal val="visible"/>
                                      </p:to>
                                    </p:set>
                                    <p:animEffect transition="in" filter="wipe(left)">
                                      <p:cBhvr>
                                        <p:cTn id="158" dur="500"/>
                                        <p:tgtEl>
                                          <p:spTgt spid="22"/>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23"/>
                                        </p:tgtEl>
                                        <p:attrNameLst>
                                          <p:attrName>style.visibility</p:attrName>
                                        </p:attrNameLst>
                                      </p:cBhvr>
                                      <p:to>
                                        <p:strVal val="visible"/>
                                      </p:to>
                                    </p:set>
                                    <p:animEffect transition="in" filter="wipe(left)">
                                      <p:cBhvr>
                                        <p:cTn id="16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5" grpId="1" animBg="1"/>
      <p:bldP spid="16" grpId="0" animBg="1"/>
      <p:bldP spid="16" grpId="1" animBg="1"/>
      <p:bldP spid="17" grpId="0" animBg="1"/>
      <p:bldP spid="17" grpId="1" animBg="1"/>
      <p:bldP spid="18" grpId="0" animBg="1"/>
      <p:bldP spid="18" grpId="1" animBg="1"/>
      <p:bldP spid="19" grpId="0"/>
      <p:bldP spid="20" grpId="0"/>
      <p:bldP spid="21" grpId="0"/>
      <p:bldP spid="22" grpId="0"/>
      <p:bldP spid="23" grpId="0"/>
      <p:bldP spid="24" grpId="0"/>
      <p:bldP spid="25" grpId="0"/>
      <p:bldP spid="26" grpId="0"/>
      <p:bldP spid="27" grpId="0"/>
      <p:bldP spid="28" grpId="0"/>
      <p:bldP spid="28" grpId="1"/>
      <p:bldP spid="29" grpId="0"/>
      <p:bldP spid="29" grpId="1"/>
      <p:bldP spid="30" grpId="0"/>
      <p:bldP spid="30" grpId="1"/>
      <p:bldP spid="31" grpId="0"/>
      <p:bldP spid="31" grpId="1"/>
      <p:bldP spid="3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等腰三角形 7"/>
          <p:cNvSpPr/>
          <p:nvPr/>
        </p:nvSpPr>
        <p:spPr>
          <a:xfrm rot="900000">
            <a:off x="1356941"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9" name="等腰三角形 8"/>
          <p:cNvSpPr/>
          <p:nvPr/>
        </p:nvSpPr>
        <p:spPr>
          <a:xfrm rot="18900000">
            <a:off x="476376" y="-1297815"/>
            <a:ext cx="6896764" cy="5945486"/>
          </a:xfrm>
          <a:prstGeom prst="triangl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10" name="文本框 9"/>
          <p:cNvSpPr txBox="1"/>
          <p:nvPr/>
        </p:nvSpPr>
        <p:spPr>
          <a:xfrm>
            <a:off x="3162300" y="2748298"/>
            <a:ext cx="2828380" cy="230832"/>
          </a:xfrm>
          <a:prstGeom prst="rect">
            <a:avLst/>
          </a:prstGeom>
          <a:noFill/>
        </p:spPr>
        <p:txBody>
          <a:bodyPr wrap="square" rtlCol="0">
            <a:spAutoFit/>
          </a:bodyPr>
          <a:lstStyle/>
          <a:p>
            <a:pPr algn="dist"/>
            <a:r>
              <a:rPr lang="zh-CN" altLang="en-US" sz="900" dirty="0" smtClean="0">
                <a:latin typeface="微软雅黑" panose="020B0503020204020204" pitchFamily="34" charset="-122"/>
                <a:ea typeface="微软雅黑" panose="020B0503020204020204" pitchFamily="34" charset="-122"/>
              </a:rPr>
              <a:t>演示完毕，谢谢观看</a:t>
            </a:r>
            <a:endParaRPr lang="zh-CN" altLang="en-US" sz="900" dirty="0">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561724" y="3407690"/>
            <a:ext cx="441256" cy="633467"/>
          </a:xfrm>
          <a:prstGeom prst="rect">
            <a:avLst/>
          </a:prstGeom>
        </p:spPr>
      </p:pic>
      <p:sp>
        <p:nvSpPr>
          <p:cNvPr id="12" name="文本框 11"/>
          <p:cNvSpPr txBox="1"/>
          <p:nvPr/>
        </p:nvSpPr>
        <p:spPr>
          <a:xfrm>
            <a:off x="4215827" y="3386609"/>
            <a:ext cx="1382514" cy="577081"/>
          </a:xfrm>
          <a:prstGeom prst="rect">
            <a:avLst/>
          </a:prstGeom>
          <a:noFill/>
        </p:spPr>
        <p:txBody>
          <a:bodyPr wrap="square" rtlCol="0">
            <a:spAutoFit/>
          </a:bodyPr>
          <a:lstStyle/>
          <a:p>
            <a:pPr algn="just">
              <a:lnSpc>
                <a:spcPct val="150000"/>
              </a:lnSpc>
            </a:pPr>
            <a:r>
              <a:rPr lang="zh-CN" altLang="en-US" sz="1050" dirty="0" smtClean="0">
                <a:latin typeface="微软雅黑" panose="020B0503020204020204" pitchFamily="34" charset="-122"/>
                <a:ea typeface="微软雅黑" panose="020B0503020204020204" pitchFamily="34" charset="-122"/>
              </a:rPr>
              <a:t>单击此处添加您的公司名称</a:t>
            </a:r>
            <a:r>
              <a:rPr lang="en-US" altLang="zh-CN" sz="1050" dirty="0" smtClean="0">
                <a:latin typeface="微软雅黑" panose="020B0503020204020204" pitchFamily="34" charset="-122"/>
                <a:ea typeface="微软雅黑" panose="020B0503020204020204" pitchFamily="34" charset="-122"/>
              </a:rPr>
              <a:t> </a:t>
            </a:r>
            <a:endParaRPr lang="en-US" altLang="zh-CN" sz="788"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3209987" y="1350570"/>
            <a:ext cx="3094897" cy="1446550"/>
          </a:xfrm>
          <a:prstGeom prst="rect">
            <a:avLst/>
          </a:prstGeom>
          <a:noFill/>
        </p:spPr>
        <p:txBody>
          <a:bodyPr wrap="square" rtlCol="0">
            <a:spAutoFit/>
          </a:bodyPr>
          <a:lstStyle/>
          <a:p>
            <a:r>
              <a:rPr lang="en-US" altLang="zh-CN" sz="8800" dirty="0" smtClean="0">
                <a:latin typeface="方正兰亭超细黑简体" panose="02000000000000000000" pitchFamily="2" charset="-122"/>
                <a:ea typeface="方正兰亭超细黑简体" panose="02000000000000000000" pitchFamily="2" charset="-122"/>
              </a:rPr>
              <a:t>201X</a:t>
            </a:r>
            <a:endParaRPr lang="zh-CN" altLang="en-US" sz="8800" dirty="0">
              <a:latin typeface="方正兰亭超细黑简体" panose="02000000000000000000" pitchFamily="2" charset="-122"/>
              <a:ea typeface="方正兰亭超细黑简体" panose="02000000000000000000" pitchFamily="2" charset="-122"/>
            </a:endParaRPr>
          </a:p>
        </p:txBody>
      </p:sp>
    </p:spTree>
    <p:extLst>
      <p:ext uri="{BB962C8B-B14F-4D97-AF65-F5344CB8AC3E}">
        <p14:creationId xmlns:p14="http://schemas.microsoft.com/office/powerpoint/2010/main" val="3677149542"/>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14"/>
                                        </p:tgtEl>
                                        <p:attrNameLst>
                                          <p:attrName>style.visibility</p:attrName>
                                        </p:attrNameLst>
                                      </p:cBhvr>
                                      <p:to>
                                        <p:strVal val="visible"/>
                                      </p:to>
                                    </p:set>
                                    <p:set>
                                      <p:cBhvr>
                                        <p:cTn id="7" dur="455" fill="hold">
                                          <p:stCondLst>
                                            <p:cond delay="0"/>
                                          </p:stCondLst>
                                        </p:cTn>
                                        <p:tgtEl>
                                          <p:spTgt spid="14"/>
                                        </p:tgtEl>
                                        <p:attrNameLst>
                                          <p:attrName>style.rotation</p:attrName>
                                        </p:attrNameLst>
                                      </p:cBhvr>
                                      <p:to>
                                        <p:strVal val="-45.0"/>
                                      </p:to>
                                    </p:set>
                                    <p:anim calcmode="lin" valueType="num">
                                      <p:cBhvr>
                                        <p:cTn id="8"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12" presetID="2" presetClass="entr" presetSubtype="1" fill="hold" grpId="0" nodeType="withEffect">
                                  <p:stCondLst>
                                    <p:cond delay="1000"/>
                                  </p:stCondLst>
                                  <p:iterate type="lt">
                                    <p:tmPct val="10000"/>
                                  </p:iterate>
                                  <p:childTnLst>
                                    <p:set>
                                      <p:cBhvr>
                                        <p:cTn id="13" dur="1" fill="hold">
                                          <p:stCondLst>
                                            <p:cond delay="0"/>
                                          </p:stCondLst>
                                        </p:cTn>
                                        <p:tgtEl>
                                          <p:spTgt spid="10">
                                            <p:txEl>
                                              <p:pRg st="0" end="0"/>
                                            </p:txEl>
                                          </p:spTgt>
                                        </p:tgtEl>
                                        <p:attrNameLst>
                                          <p:attrName>style.visibility</p:attrName>
                                        </p:attrNameLst>
                                      </p:cBhvr>
                                      <p:to>
                                        <p:strVal val="visible"/>
                                      </p:to>
                                    </p:set>
                                    <p:anim calcmode="lin" valueType="num">
                                      <p:cBhvr additive="base">
                                        <p:cTn id="1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10">
                                            <p:txEl>
                                              <p:pRg st="0" end="0"/>
                                            </p:txEl>
                                          </p:spTgt>
                                        </p:tgtEl>
                                        <p:attrNameLst>
                                          <p:attrName>ppt_y</p:attrName>
                                        </p:attrNameLst>
                                      </p:cBhvr>
                                      <p:tavLst>
                                        <p:tav tm="0">
                                          <p:val>
                                            <p:strVal val="0-#ppt_h/2"/>
                                          </p:val>
                                        </p:tav>
                                        <p:tav tm="100000">
                                          <p:val>
                                            <p:strVal val="#ppt_y"/>
                                          </p:val>
                                        </p:tav>
                                      </p:tavLst>
                                    </p:anim>
                                  </p:childTnLst>
                                </p:cTn>
                              </p:par>
                              <p:par>
                                <p:cTn id="16" presetID="10" presetClass="entr" presetSubtype="0" fill="hold" grpId="0" nodeType="withEffect">
                                  <p:stCondLst>
                                    <p:cond delay="15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8" presetClass="emph" presetSubtype="0" fill="hold" grpId="1" nodeType="withEffect">
                                  <p:stCondLst>
                                    <p:cond delay="1500"/>
                                  </p:stCondLst>
                                  <p:childTnLst>
                                    <p:animRot by="21600000">
                                      <p:cBhvr>
                                        <p:cTn id="20" dur="1750" fill="hold"/>
                                        <p:tgtEl>
                                          <p:spTgt spid="9"/>
                                        </p:tgtEl>
                                        <p:attrNameLst>
                                          <p:attrName>r</p:attrName>
                                        </p:attrNameLst>
                                      </p:cBhvr>
                                    </p:animRot>
                                  </p:childTnLst>
                                </p:cTn>
                              </p:par>
                              <p:par>
                                <p:cTn id="21" presetID="10" presetClass="entr" presetSubtype="0" fill="hold" grpId="0" nodeType="withEffect">
                                  <p:stCondLst>
                                    <p:cond delay="200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par>
                                <p:cTn id="24" presetID="8" presetClass="emph" presetSubtype="0" fill="hold" grpId="1" nodeType="withEffect">
                                  <p:stCondLst>
                                    <p:cond delay="2000"/>
                                  </p:stCondLst>
                                  <p:childTnLst>
                                    <p:animRot by="-21600000">
                                      <p:cBhvr>
                                        <p:cTn id="25" dur="1750" fill="hold"/>
                                        <p:tgtEl>
                                          <p:spTgt spid="8"/>
                                        </p:tgtEl>
                                        <p:attrNameLst>
                                          <p:attrName>r</p:attrName>
                                        </p:attrNameLst>
                                      </p:cBhvr>
                                    </p:animRot>
                                  </p:childTnLst>
                                </p:cTn>
                              </p:par>
                              <p:par>
                                <p:cTn id="26" presetID="2" presetClass="entr" presetSubtype="2" fill="hold" nodeType="withEffect">
                                  <p:stCondLst>
                                    <p:cond delay="275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750" fill="hold"/>
                                        <p:tgtEl>
                                          <p:spTgt spid="11"/>
                                        </p:tgtEl>
                                        <p:attrNameLst>
                                          <p:attrName>ppt_x</p:attrName>
                                        </p:attrNameLst>
                                      </p:cBhvr>
                                      <p:tavLst>
                                        <p:tav tm="0">
                                          <p:val>
                                            <p:strVal val="1+#ppt_w/2"/>
                                          </p:val>
                                        </p:tav>
                                        <p:tav tm="100000">
                                          <p:val>
                                            <p:strVal val="#ppt_x"/>
                                          </p:val>
                                        </p:tav>
                                      </p:tavLst>
                                    </p:anim>
                                    <p:anim calcmode="lin" valueType="num">
                                      <p:cBhvr additive="base">
                                        <p:cTn id="29" dur="750" fill="hold"/>
                                        <p:tgtEl>
                                          <p:spTgt spid="1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3250"/>
                                  </p:stCondLst>
                                  <p:childTnLst>
                                    <p:set>
                                      <p:cBhvr>
                                        <p:cTn id="31" dur="1" fill="hold">
                                          <p:stCondLst>
                                            <p:cond delay="0"/>
                                          </p:stCondLst>
                                        </p:cTn>
                                        <p:tgtEl>
                                          <p:spTgt spid="12">
                                            <p:txEl>
                                              <p:pRg st="0" end="0"/>
                                            </p:txEl>
                                          </p:spTgt>
                                        </p:tgtEl>
                                        <p:attrNameLst>
                                          <p:attrName>style.visibility</p:attrName>
                                        </p:attrNameLst>
                                      </p:cBhvr>
                                      <p:to>
                                        <p:strVal val="visible"/>
                                      </p:to>
                                    </p:set>
                                    <p:anim calcmode="lin" valueType="num">
                                      <p:cBhvr additive="base">
                                        <p:cTn id="32" dur="75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33" dur="75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build="p"/>
      <p:bldP spid="12" grpId="0" build="p"/>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6793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484811" y="-932380"/>
            <a:ext cx="3376749" cy="6324808"/>
          </a:xfrm>
          <a:prstGeom prst="rect">
            <a:avLst/>
          </a:prstGeom>
          <a:noFill/>
        </p:spPr>
        <p:txBody>
          <a:bodyPr wrap="square" rtlCol="0" anchor="ctr">
            <a:spAutoFit/>
          </a:bodyPr>
          <a:lstStyle/>
          <a:p>
            <a:pPr algn="ctr">
              <a:lnSpc>
                <a:spcPct val="150000"/>
              </a:lnSpc>
            </a:pPr>
            <a:r>
              <a:rPr lang="en-US" altLang="zh-CN" sz="27000" dirty="0">
                <a:latin typeface="微软雅黑" panose="020B0503020204020204" pitchFamily="34" charset="-122"/>
                <a:ea typeface="微软雅黑" panose="020B0503020204020204" pitchFamily="34" charset="-122"/>
              </a:rPr>
              <a:t>1</a:t>
            </a:r>
          </a:p>
        </p:txBody>
      </p:sp>
      <p:sp>
        <p:nvSpPr>
          <p:cNvPr id="11" name="椭圆 10"/>
          <p:cNvSpPr/>
          <p:nvPr/>
        </p:nvSpPr>
        <p:spPr>
          <a:xfrm>
            <a:off x="4353198" y="914401"/>
            <a:ext cx="3269794" cy="3269794"/>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ea typeface="方正兰亭细黑_GBK" panose="02000000000000000000" pitchFamily="2" charset="-122"/>
            </a:endParaRPr>
          </a:p>
        </p:txBody>
      </p:sp>
      <p:sp>
        <p:nvSpPr>
          <p:cNvPr id="12" name="文本框 11"/>
          <p:cNvSpPr txBox="1"/>
          <p:nvPr/>
        </p:nvSpPr>
        <p:spPr>
          <a:xfrm>
            <a:off x="4661118" y="1818641"/>
            <a:ext cx="2653952" cy="1284391"/>
          </a:xfrm>
          <a:prstGeom prst="rect">
            <a:avLst/>
          </a:prstGeom>
          <a:noFill/>
        </p:spPr>
        <p:txBody>
          <a:bodyPr wrap="square" rtlCol="0">
            <a:spAutoFit/>
          </a:bodyPr>
          <a:lstStyle/>
          <a:p>
            <a:pPr algn="just">
              <a:lnSpc>
                <a:spcPct val="150000"/>
              </a:lnSpc>
            </a:pPr>
            <a:r>
              <a:rPr lang="zh-CN" altLang="en-US" sz="2800" dirty="0" smtClean="0">
                <a:latin typeface="微软雅黑" panose="020B0503020204020204" pitchFamily="34" charset="-122"/>
                <a:ea typeface="微软雅黑" panose="020B0503020204020204" pitchFamily="34" charset="-122"/>
              </a:rPr>
              <a:t>单击添加标题   </a:t>
            </a:r>
            <a:r>
              <a:rPr lang="en-US" altLang="zh-CN" sz="788" dirty="0">
                <a:latin typeface="微软雅黑" panose="020B0503020204020204" pitchFamily="34" charset="-122"/>
                <a:ea typeface="微软雅黑" panose="020B0503020204020204" pitchFamily="34" charset="-122"/>
              </a:rPr>
              <a:t>Click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a:t>
            </a:r>
            <a:r>
              <a:rPr lang="en-US" altLang="zh-CN" sz="788" dirty="0" err="1">
                <a:latin typeface="微软雅黑" panose="020B0503020204020204" pitchFamily="34" charset="-122"/>
                <a:ea typeface="微软雅黑" panose="020B0503020204020204" pitchFamily="34" charset="-122"/>
              </a:rPr>
              <a:t>wanClick</a:t>
            </a:r>
            <a:r>
              <a:rPr lang="en-US" altLang="zh-CN" sz="788" dirty="0">
                <a:latin typeface="微软雅黑" panose="020B0503020204020204" pitchFamily="34" charset="-122"/>
                <a:ea typeface="微软雅黑" panose="020B0503020204020204" pitchFamily="34" charset="-122"/>
              </a:rPr>
              <a:t> to add the contents of the title you wan</a:t>
            </a:r>
          </a:p>
        </p:txBody>
      </p:sp>
      <p:pic>
        <p:nvPicPr>
          <p:cNvPr id="13" name="图片 1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587896" y="3248840"/>
            <a:ext cx="388620" cy="388620"/>
          </a:xfrm>
          <a:prstGeom prst="rect">
            <a:avLst/>
          </a:prstGeom>
        </p:spPr>
      </p:pic>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93784" y="3248840"/>
            <a:ext cx="388620" cy="388620"/>
          </a:xfrm>
          <a:prstGeom prst="rect">
            <a:avLst/>
          </a:prstGeom>
        </p:spPr>
      </p:pic>
      <p:pic>
        <p:nvPicPr>
          <p:cNvPr id="15" name="图片 1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99672" y="3252651"/>
            <a:ext cx="388620" cy="388620"/>
          </a:xfrm>
          <a:prstGeom prst="rect">
            <a:avLst/>
          </a:prstGeom>
        </p:spPr>
      </p:pic>
      <p:pic>
        <p:nvPicPr>
          <p:cNvPr id="16" name="图片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07608" y="2153180"/>
            <a:ext cx="2176461" cy="749873"/>
          </a:xfrm>
          <a:prstGeom prst="rect">
            <a:avLst/>
          </a:prstGeom>
        </p:spPr>
      </p:pic>
    </p:spTree>
    <p:extLst>
      <p:ext uri="{BB962C8B-B14F-4D97-AF65-F5344CB8AC3E}">
        <p14:creationId xmlns:p14="http://schemas.microsoft.com/office/powerpoint/2010/main" val="4077610230"/>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out)">
                                      <p:cBhvr>
                                        <p:cTn id="7" dur="1500"/>
                                        <p:tgtEl>
                                          <p:spTgt spid="10"/>
                                        </p:tgtEl>
                                      </p:cBhvr>
                                    </p:animEffect>
                                  </p:childTnLst>
                                </p:cTn>
                              </p:par>
                              <p:par>
                                <p:cTn id="8" presetID="21" presetClass="entr" presetSubtype="1" fill="hold" grpId="0" nodeType="withEffect">
                                  <p:stCondLst>
                                    <p:cond delay="75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1500"/>
                                        <p:tgtEl>
                                          <p:spTgt spid="11"/>
                                        </p:tgtEl>
                                      </p:cBhvr>
                                    </p:animEffect>
                                  </p:childTnLst>
                                </p:cTn>
                              </p:par>
                              <p:par>
                                <p:cTn id="11" presetID="22" presetClass="entr" presetSubtype="1" fill="hold" grpId="0" nodeType="withEffect">
                                  <p:stCondLst>
                                    <p:cond delay="1250"/>
                                  </p:stCondLst>
                                  <p:childTnLst>
                                    <p:set>
                                      <p:cBhvr>
                                        <p:cTn id="12" dur="1" fill="hold">
                                          <p:stCondLst>
                                            <p:cond delay="0"/>
                                          </p:stCondLst>
                                        </p:cTn>
                                        <p:tgtEl>
                                          <p:spTgt spid="12"/>
                                        </p:tgtEl>
                                        <p:attrNameLst>
                                          <p:attrName>style.visibility</p:attrName>
                                        </p:attrNameLst>
                                      </p:cBhvr>
                                      <p:to>
                                        <p:strVal val="visible"/>
                                      </p:to>
                                    </p:set>
                                    <p:animEffect transition="in" filter="wipe(up)">
                                      <p:cBhvr>
                                        <p:cTn id="13" dur="1000"/>
                                        <p:tgtEl>
                                          <p:spTgt spid="12"/>
                                        </p:tgtEl>
                                      </p:cBhvr>
                                    </p:animEffect>
                                  </p:childTnLst>
                                </p:cTn>
                              </p:par>
                              <p:par>
                                <p:cTn id="14" presetID="42" presetClass="entr" presetSubtype="0" fill="hold" nodeType="withEffect">
                                  <p:stCondLst>
                                    <p:cond delay="175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750"/>
                                        <p:tgtEl>
                                          <p:spTgt spid="15"/>
                                        </p:tgtEl>
                                      </p:cBhvr>
                                    </p:animEffect>
                                    <p:anim calcmode="lin" valueType="num">
                                      <p:cBhvr>
                                        <p:cTn id="17" dur="750" fill="hold"/>
                                        <p:tgtEl>
                                          <p:spTgt spid="15"/>
                                        </p:tgtEl>
                                        <p:attrNameLst>
                                          <p:attrName>ppt_x</p:attrName>
                                        </p:attrNameLst>
                                      </p:cBhvr>
                                      <p:tavLst>
                                        <p:tav tm="0">
                                          <p:val>
                                            <p:strVal val="#ppt_x"/>
                                          </p:val>
                                        </p:tav>
                                        <p:tav tm="100000">
                                          <p:val>
                                            <p:strVal val="#ppt_x"/>
                                          </p:val>
                                        </p:tav>
                                      </p:tavLst>
                                    </p:anim>
                                    <p:anim calcmode="lin" valueType="num">
                                      <p:cBhvr>
                                        <p:cTn id="18" dur="750" fill="hold"/>
                                        <p:tgtEl>
                                          <p:spTgt spid="15"/>
                                        </p:tgtEl>
                                        <p:attrNameLst>
                                          <p:attrName>ppt_y</p:attrName>
                                        </p:attrNameLst>
                                      </p:cBhvr>
                                      <p:tavLst>
                                        <p:tav tm="0">
                                          <p:val>
                                            <p:strVal val="#ppt_y+.1"/>
                                          </p:val>
                                        </p:tav>
                                        <p:tav tm="100000">
                                          <p:val>
                                            <p:strVal val="#ppt_y"/>
                                          </p:val>
                                        </p:tav>
                                      </p:tavLst>
                                    </p:anim>
                                  </p:childTnLst>
                                </p:cTn>
                              </p:par>
                              <p:par>
                                <p:cTn id="19" presetID="8" presetClass="emph" presetSubtype="0" fill="hold" nodeType="withEffect">
                                  <p:stCondLst>
                                    <p:cond delay="1750"/>
                                  </p:stCondLst>
                                  <p:childTnLst>
                                    <p:animRot by="21600000">
                                      <p:cBhvr>
                                        <p:cTn id="20" dur="750" fill="hold"/>
                                        <p:tgtEl>
                                          <p:spTgt spid="15"/>
                                        </p:tgtEl>
                                        <p:attrNameLst>
                                          <p:attrName>r</p:attrName>
                                        </p:attrNameLst>
                                      </p:cBhvr>
                                    </p:animRot>
                                  </p:childTnLst>
                                </p:cTn>
                              </p:par>
                              <p:par>
                                <p:cTn id="21" presetID="42" presetClass="entr" presetSubtype="0" fill="hold" nodeType="withEffect">
                                  <p:stCondLst>
                                    <p:cond delay="225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750"/>
                                        <p:tgtEl>
                                          <p:spTgt spid="14"/>
                                        </p:tgtEl>
                                      </p:cBhvr>
                                    </p:animEffect>
                                    <p:anim calcmode="lin" valueType="num">
                                      <p:cBhvr>
                                        <p:cTn id="24" dur="750" fill="hold"/>
                                        <p:tgtEl>
                                          <p:spTgt spid="14"/>
                                        </p:tgtEl>
                                        <p:attrNameLst>
                                          <p:attrName>ppt_x</p:attrName>
                                        </p:attrNameLst>
                                      </p:cBhvr>
                                      <p:tavLst>
                                        <p:tav tm="0">
                                          <p:val>
                                            <p:strVal val="#ppt_x"/>
                                          </p:val>
                                        </p:tav>
                                        <p:tav tm="100000">
                                          <p:val>
                                            <p:strVal val="#ppt_x"/>
                                          </p:val>
                                        </p:tav>
                                      </p:tavLst>
                                    </p:anim>
                                    <p:anim calcmode="lin" valueType="num">
                                      <p:cBhvr>
                                        <p:cTn id="25" dur="750" fill="hold"/>
                                        <p:tgtEl>
                                          <p:spTgt spid="14"/>
                                        </p:tgtEl>
                                        <p:attrNameLst>
                                          <p:attrName>ppt_y</p:attrName>
                                        </p:attrNameLst>
                                      </p:cBhvr>
                                      <p:tavLst>
                                        <p:tav tm="0">
                                          <p:val>
                                            <p:strVal val="#ppt_y+.1"/>
                                          </p:val>
                                        </p:tav>
                                        <p:tav tm="100000">
                                          <p:val>
                                            <p:strVal val="#ppt_y"/>
                                          </p:val>
                                        </p:tav>
                                      </p:tavLst>
                                    </p:anim>
                                  </p:childTnLst>
                                </p:cTn>
                              </p:par>
                              <p:par>
                                <p:cTn id="26" presetID="8" presetClass="emph" presetSubtype="0" fill="hold" nodeType="withEffect">
                                  <p:stCondLst>
                                    <p:cond delay="2250"/>
                                  </p:stCondLst>
                                  <p:childTnLst>
                                    <p:animRot by="21600000">
                                      <p:cBhvr>
                                        <p:cTn id="27" dur="750" fill="hold"/>
                                        <p:tgtEl>
                                          <p:spTgt spid="14"/>
                                        </p:tgtEl>
                                        <p:attrNameLst>
                                          <p:attrName>r</p:attrName>
                                        </p:attrNameLst>
                                      </p:cBhvr>
                                    </p:animRot>
                                  </p:childTnLst>
                                </p:cTn>
                              </p:par>
                              <p:par>
                                <p:cTn id="28" presetID="42" presetClass="entr" presetSubtype="0" fill="hold" nodeType="withEffect">
                                  <p:stCondLst>
                                    <p:cond delay="275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750"/>
                                        <p:tgtEl>
                                          <p:spTgt spid="13"/>
                                        </p:tgtEl>
                                      </p:cBhvr>
                                    </p:animEffect>
                                    <p:anim calcmode="lin" valueType="num">
                                      <p:cBhvr>
                                        <p:cTn id="31" dur="750" fill="hold"/>
                                        <p:tgtEl>
                                          <p:spTgt spid="13"/>
                                        </p:tgtEl>
                                        <p:attrNameLst>
                                          <p:attrName>ppt_x</p:attrName>
                                        </p:attrNameLst>
                                      </p:cBhvr>
                                      <p:tavLst>
                                        <p:tav tm="0">
                                          <p:val>
                                            <p:strVal val="#ppt_x"/>
                                          </p:val>
                                        </p:tav>
                                        <p:tav tm="100000">
                                          <p:val>
                                            <p:strVal val="#ppt_x"/>
                                          </p:val>
                                        </p:tav>
                                      </p:tavLst>
                                    </p:anim>
                                    <p:anim calcmode="lin" valueType="num">
                                      <p:cBhvr>
                                        <p:cTn id="32" dur="750" fill="hold"/>
                                        <p:tgtEl>
                                          <p:spTgt spid="13"/>
                                        </p:tgtEl>
                                        <p:attrNameLst>
                                          <p:attrName>ppt_y</p:attrName>
                                        </p:attrNameLst>
                                      </p:cBhvr>
                                      <p:tavLst>
                                        <p:tav tm="0">
                                          <p:val>
                                            <p:strVal val="#ppt_y+.1"/>
                                          </p:val>
                                        </p:tav>
                                        <p:tav tm="100000">
                                          <p:val>
                                            <p:strVal val="#ppt_y"/>
                                          </p:val>
                                        </p:tav>
                                      </p:tavLst>
                                    </p:anim>
                                  </p:childTnLst>
                                </p:cTn>
                              </p:par>
                              <p:par>
                                <p:cTn id="33" presetID="8" presetClass="emph" presetSubtype="0" fill="hold" nodeType="withEffect">
                                  <p:stCondLst>
                                    <p:cond delay="2750"/>
                                  </p:stCondLst>
                                  <p:childTnLst>
                                    <p:animRot by="21600000">
                                      <p:cBhvr>
                                        <p:cTn id="34" dur="750" fill="hold"/>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animBg="1"/>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15" name="组合 14"/>
          <p:cNvGrpSpPr/>
          <p:nvPr/>
        </p:nvGrpSpPr>
        <p:grpSpPr>
          <a:xfrm>
            <a:off x="3963425" y="1466798"/>
            <a:ext cx="4500562" cy="2739579"/>
            <a:chOff x="3963425" y="1323923"/>
            <a:chExt cx="4500562" cy="2739579"/>
          </a:xfrm>
        </p:grpSpPr>
        <p:cxnSp>
          <p:nvCxnSpPr>
            <p:cNvPr id="16" name="Straight Connector 4"/>
            <p:cNvCxnSpPr/>
            <p:nvPr/>
          </p:nvCxnSpPr>
          <p:spPr>
            <a:xfrm>
              <a:off x="3963425" y="1323923"/>
              <a:ext cx="0" cy="2739579"/>
            </a:xfrm>
            <a:prstGeom prst="line">
              <a:avLst/>
            </a:prstGeom>
            <a:ln w="127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4006286" y="1758309"/>
              <a:ext cx="4457701" cy="1774032"/>
              <a:chOff x="4006286" y="1758309"/>
              <a:chExt cx="4457701" cy="1774032"/>
            </a:xfrm>
          </p:grpSpPr>
          <p:sp>
            <p:nvSpPr>
              <p:cNvPr id="18" name="Line 18"/>
              <p:cNvSpPr>
                <a:spLocks noChangeShapeType="1"/>
              </p:cNvSpPr>
              <p:nvPr/>
            </p:nvSpPr>
            <p:spPr bwMode="auto">
              <a:xfrm>
                <a:off x="4006287" y="175830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sp>
            <p:nvSpPr>
              <p:cNvPr id="19" name="Line 19"/>
              <p:cNvSpPr>
                <a:spLocks noChangeShapeType="1"/>
              </p:cNvSpPr>
              <p:nvPr/>
            </p:nvSpPr>
            <p:spPr bwMode="auto">
              <a:xfrm>
                <a:off x="4006287" y="2691759"/>
                <a:ext cx="4457700" cy="0"/>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sp>
            <p:nvSpPr>
              <p:cNvPr id="20" name="Line 20"/>
              <p:cNvSpPr>
                <a:spLocks noChangeShapeType="1"/>
              </p:cNvSpPr>
              <p:nvPr/>
            </p:nvSpPr>
            <p:spPr bwMode="auto">
              <a:xfrm flipV="1">
                <a:off x="4006286" y="3529960"/>
                <a:ext cx="4457700" cy="2381"/>
              </a:xfrm>
              <a:prstGeom prst="line">
                <a:avLst/>
              </a:prstGeom>
              <a:noFill/>
              <a:ln w="19050" cap="rnd">
                <a:solidFill>
                  <a:schemeClr val="tx1"/>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endParaRPr lang="en-US">
                  <a:solidFill>
                    <a:prstClr val="black"/>
                  </a:solidFill>
                </a:endParaRPr>
              </a:p>
            </p:txBody>
          </p:sp>
        </p:grpSp>
      </p:grpSp>
      <p:sp>
        <p:nvSpPr>
          <p:cNvPr id="21" name="Rectangle 12"/>
          <p:cNvSpPr/>
          <p:nvPr/>
        </p:nvSpPr>
        <p:spPr>
          <a:xfrm>
            <a:off x="4613188" y="2146856"/>
            <a:ext cx="3850799" cy="734560"/>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sym typeface="微软雅黑" pitchFamily="34" charset="-122"/>
            </a:endParaRPr>
          </a:p>
          <a:p>
            <a:pPr>
              <a:lnSpc>
                <a:spcPct val="150000"/>
              </a:lnSpc>
            </a:pPr>
            <a:endParaRPr lang="zh-CN" altLang="en-US" sz="1000" dirty="0">
              <a:solidFill>
                <a:srgbClr val="7F7F7F"/>
              </a:solidFill>
              <a:latin typeface="微软雅黑" pitchFamily="34" charset="-122"/>
              <a:sym typeface="微软雅黑" pitchFamily="34" charset="-122"/>
            </a:endParaRPr>
          </a:p>
        </p:txBody>
      </p:sp>
      <p:sp>
        <p:nvSpPr>
          <p:cNvPr id="22" name="Rectangle 13"/>
          <p:cNvSpPr/>
          <p:nvPr/>
        </p:nvSpPr>
        <p:spPr>
          <a:xfrm>
            <a:off x="4592365" y="1187491"/>
            <a:ext cx="3871622" cy="761747"/>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sym typeface="微软雅黑" pitchFamily="34" charset="-122"/>
              </a:rPr>
              <a:t>单击添加文本单击添加文本单击添加文本单击添加文本单击添加文本单击添加文本单击添加文本单击添加文本单击添加</a:t>
            </a:r>
            <a:r>
              <a:rPr lang="zh-CN" altLang="en-US" sz="1000" dirty="0" smtClean="0">
                <a:solidFill>
                  <a:srgbClr val="7F7F7F"/>
                </a:solidFill>
                <a:latin typeface="微软雅黑" pitchFamily="34" charset="-122"/>
                <a:sym typeface="微软雅黑" pitchFamily="34" charset="-122"/>
              </a:rPr>
              <a:t>文本</a:t>
            </a:r>
            <a:endParaRPr lang="en-US" altLang="zh-CN" sz="1000" dirty="0">
              <a:solidFill>
                <a:srgbClr val="7F7F7F"/>
              </a:solidFill>
              <a:latin typeface="微软雅黑" pitchFamily="34" charset="-122"/>
              <a:sym typeface="微软雅黑" pitchFamily="34" charset="-122"/>
            </a:endParaRPr>
          </a:p>
          <a:p>
            <a:pPr>
              <a:lnSpc>
                <a:spcPct val="150000"/>
              </a:lnSpc>
            </a:pPr>
            <a:endParaRPr lang="zh-CN" altLang="en-US" sz="1000" dirty="0">
              <a:solidFill>
                <a:srgbClr val="7F7F7F"/>
              </a:solidFill>
              <a:latin typeface="微软雅黑" pitchFamily="34" charset="-122"/>
              <a:sym typeface="微软雅黑" pitchFamily="34" charset="-122"/>
            </a:endParaRPr>
          </a:p>
        </p:txBody>
      </p:sp>
      <p:sp>
        <p:nvSpPr>
          <p:cNvPr id="23" name="Rectangle 14"/>
          <p:cNvSpPr/>
          <p:nvPr/>
        </p:nvSpPr>
        <p:spPr>
          <a:xfrm>
            <a:off x="4613188" y="3011892"/>
            <a:ext cx="3850800" cy="734560"/>
          </a:xfrm>
          <a:prstGeom prst="rect">
            <a:avLst/>
          </a:prstGeom>
        </p:spPr>
        <p:txBody>
          <a:bodyPr wrap="square" lIns="68580" tIns="34290" rIns="68580" bIns="34290">
            <a:spAutoFit/>
          </a:bodyPr>
          <a:lstStyle/>
          <a:p>
            <a:pPr>
              <a:lnSpc>
                <a:spcPct val="150000"/>
              </a:lnSpc>
            </a:pPr>
            <a:r>
              <a:rPr lang="zh-CN" altLang="en-US" sz="1000" dirty="0">
                <a:solidFill>
                  <a:srgbClr val="7F7F7F"/>
                </a:solidFill>
                <a:latin typeface="微软雅黑"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sym typeface="微软雅黑" pitchFamily="34" charset="-122"/>
            </a:endParaRPr>
          </a:p>
          <a:p>
            <a:pPr>
              <a:lnSpc>
                <a:spcPct val="150000"/>
              </a:lnSpc>
            </a:pPr>
            <a:endParaRPr lang="zh-CN" altLang="en-US" sz="1000" dirty="0">
              <a:solidFill>
                <a:srgbClr val="7F7F7F"/>
              </a:solidFill>
              <a:latin typeface="微软雅黑" pitchFamily="34" charset="-122"/>
              <a:sym typeface="微软雅黑" pitchFamily="34" charset="-122"/>
            </a:endParaRPr>
          </a:p>
        </p:txBody>
      </p:sp>
      <p:sp>
        <p:nvSpPr>
          <p:cNvPr id="24" name="TextBox 15"/>
          <p:cNvSpPr txBox="1"/>
          <p:nvPr/>
        </p:nvSpPr>
        <p:spPr>
          <a:xfrm>
            <a:off x="4613187" y="3849090"/>
            <a:ext cx="3850800" cy="734560"/>
          </a:xfrm>
          <a:prstGeom prst="rect">
            <a:avLst/>
          </a:prstGeom>
          <a:noFill/>
        </p:spPr>
        <p:txBody>
          <a:bodyPr wrap="square" lIns="68580" tIns="34290" rIns="68580" bIns="34290" rtlCol="0">
            <a:spAutoFit/>
          </a:bodyPr>
          <a:lstStyle/>
          <a:p>
            <a:pPr>
              <a:lnSpc>
                <a:spcPct val="150000"/>
              </a:lnSpc>
            </a:pPr>
            <a:r>
              <a:rPr lang="zh-CN" altLang="en-US" sz="1000" dirty="0">
                <a:solidFill>
                  <a:srgbClr val="7F7F7F"/>
                </a:solidFill>
                <a:latin typeface="微软雅黑" pitchFamily="34" charset="-122"/>
                <a:sym typeface="微软雅黑" pitchFamily="34" charset="-122"/>
              </a:rPr>
              <a:t>单击添加文本单击添加文本单击添加文本单击添加文本单击添加文本单击添加文本单击添加文本单击添加文本单击添加文本</a:t>
            </a:r>
            <a:endParaRPr lang="en-US" altLang="zh-CN" sz="1000" dirty="0">
              <a:solidFill>
                <a:srgbClr val="7F7F7F"/>
              </a:solidFill>
              <a:latin typeface="微软雅黑" pitchFamily="34" charset="-122"/>
              <a:sym typeface="微软雅黑" pitchFamily="34" charset="-122"/>
            </a:endParaRPr>
          </a:p>
          <a:p>
            <a:pPr>
              <a:lnSpc>
                <a:spcPct val="150000"/>
              </a:lnSpc>
            </a:pPr>
            <a:endParaRPr lang="zh-CN" altLang="en-US" sz="1000" dirty="0">
              <a:solidFill>
                <a:srgbClr val="7F7F7F"/>
              </a:solidFill>
              <a:latin typeface="微软雅黑" pitchFamily="34" charset="-122"/>
              <a:sym typeface="微软雅黑" pitchFamily="34" charset="-122"/>
            </a:endParaRPr>
          </a:p>
        </p:txBody>
      </p:sp>
      <p:grpSp>
        <p:nvGrpSpPr>
          <p:cNvPr id="25" name="Group 24"/>
          <p:cNvGrpSpPr/>
          <p:nvPr/>
        </p:nvGrpSpPr>
        <p:grpSpPr>
          <a:xfrm>
            <a:off x="3493649" y="1186945"/>
            <a:ext cx="1025275" cy="491907"/>
            <a:chOff x="2187746" y="2123279"/>
            <a:chExt cx="1927113" cy="1931011"/>
          </a:xfrm>
        </p:grpSpPr>
        <p:sp>
          <p:nvSpPr>
            <p:cNvPr id="26"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ndParaRPr>
            </a:p>
          </p:txBody>
        </p:sp>
        <p:sp>
          <p:nvSpPr>
            <p:cNvPr id="27"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28"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smtClean="0">
                  <a:solidFill>
                    <a:srgbClr val="FFFFFF"/>
                  </a:solidFill>
                  <a:latin typeface="微软雅黑" panose="020B0503020204020204" pitchFamily="34" charset="-122"/>
                  <a:ea typeface="微软雅黑" panose="020B0503020204020204" pitchFamily="34" charset="-122"/>
                </a:rPr>
                <a:t>标题文字</a:t>
              </a:r>
              <a:endParaRPr lang="zh-CN" altLang="en-US" sz="1000" kern="0" dirty="0">
                <a:solidFill>
                  <a:srgbClr val="FFFFFF"/>
                </a:solidFill>
                <a:latin typeface="微软雅黑" panose="020B0503020204020204" pitchFamily="34" charset="-122"/>
                <a:ea typeface="微软雅黑" panose="020B0503020204020204" pitchFamily="34" charset="-122"/>
              </a:endParaRPr>
            </a:p>
          </p:txBody>
        </p:sp>
      </p:grpSp>
      <p:grpSp>
        <p:nvGrpSpPr>
          <p:cNvPr id="29" name="Group 28"/>
          <p:cNvGrpSpPr/>
          <p:nvPr/>
        </p:nvGrpSpPr>
        <p:grpSpPr>
          <a:xfrm>
            <a:off x="3493649" y="2223057"/>
            <a:ext cx="1017887" cy="491907"/>
            <a:chOff x="2187746" y="2123279"/>
            <a:chExt cx="1927113" cy="1931011"/>
          </a:xfrm>
        </p:grpSpPr>
        <p:sp>
          <p:nvSpPr>
            <p:cNvPr id="30"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ndParaRPr>
            </a:p>
          </p:txBody>
        </p:sp>
        <p:sp>
          <p:nvSpPr>
            <p:cNvPr id="31"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32"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33" name="Group 32"/>
          <p:cNvGrpSpPr/>
          <p:nvPr/>
        </p:nvGrpSpPr>
        <p:grpSpPr>
          <a:xfrm>
            <a:off x="3493649" y="2955278"/>
            <a:ext cx="1010553" cy="491907"/>
            <a:chOff x="2187746" y="2123279"/>
            <a:chExt cx="1927113" cy="1931011"/>
          </a:xfrm>
        </p:grpSpPr>
        <p:sp>
          <p:nvSpPr>
            <p:cNvPr id="34"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ndParaRPr>
            </a:p>
          </p:txBody>
        </p:sp>
        <p:sp>
          <p:nvSpPr>
            <p:cNvPr id="35"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36"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37" name="Group 36"/>
          <p:cNvGrpSpPr/>
          <p:nvPr/>
        </p:nvGrpSpPr>
        <p:grpSpPr>
          <a:xfrm>
            <a:off x="3493649" y="3858543"/>
            <a:ext cx="1010553" cy="491907"/>
            <a:chOff x="2187746" y="2123279"/>
            <a:chExt cx="1927113" cy="1931011"/>
          </a:xfrm>
        </p:grpSpPr>
        <p:sp>
          <p:nvSpPr>
            <p:cNvPr id="38" name="任意多边形 82"/>
            <p:cNvSpPr/>
            <p:nvPr/>
          </p:nvSpPr>
          <p:spPr bwMode="auto">
            <a:xfrm rot="5400000">
              <a:off x="2185797" y="2125228"/>
              <a:ext cx="1931011" cy="1927113"/>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latin typeface="微软雅黑" panose="020B0503020204020204" pitchFamily="34" charset="-122"/>
              </a:endParaRPr>
            </a:p>
          </p:txBody>
        </p:sp>
        <p:sp>
          <p:nvSpPr>
            <p:cNvPr id="39" name="任意多边形 83"/>
            <p:cNvSpPr/>
            <p:nvPr/>
          </p:nvSpPr>
          <p:spPr bwMode="auto">
            <a:xfrm rot="16200000">
              <a:off x="2199710" y="2139114"/>
              <a:ext cx="1903185" cy="1899341"/>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latin typeface="微软雅黑" panose="020B0503020204020204" pitchFamily="34" charset="-122"/>
                <a:ea typeface="微软雅黑" panose="020B0503020204020204" pitchFamily="34" charset="-122"/>
              </a:endParaRPr>
            </a:p>
          </p:txBody>
        </p:sp>
        <p:sp>
          <p:nvSpPr>
            <p:cNvPr id="40" name="椭圆 80"/>
            <p:cNvSpPr/>
            <p:nvPr/>
          </p:nvSpPr>
          <p:spPr bwMode="auto">
            <a:xfrm>
              <a:off x="2454986" y="2391057"/>
              <a:ext cx="1392631" cy="1395453"/>
            </a:xfrm>
            <a:prstGeom prst="roundRect">
              <a:avLst/>
            </a:prstGeom>
            <a:solidFill>
              <a:srgbClr val="404040"/>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zh-CN" altLang="en-US" sz="1000" kern="0" dirty="0">
                  <a:solidFill>
                    <a:srgbClr val="FFFFFF"/>
                  </a:solidFill>
                  <a:latin typeface="微软雅黑" panose="020B0503020204020204" pitchFamily="34" charset="-122"/>
                  <a:ea typeface="微软雅黑" panose="020B0503020204020204" pitchFamily="34" charset="-122"/>
                </a:rPr>
                <a:t>标题文字</a:t>
              </a:r>
            </a:p>
          </p:txBody>
        </p:sp>
      </p:grpSp>
      <p:grpSp>
        <p:nvGrpSpPr>
          <p:cNvPr id="41" name="组合 40"/>
          <p:cNvGrpSpPr/>
          <p:nvPr/>
        </p:nvGrpSpPr>
        <p:grpSpPr>
          <a:xfrm>
            <a:off x="530483" y="1889520"/>
            <a:ext cx="2538591" cy="1883404"/>
            <a:chOff x="520958" y="1683691"/>
            <a:chExt cx="2687638" cy="1993983"/>
          </a:xfrm>
        </p:grpSpPr>
        <p:grpSp>
          <p:nvGrpSpPr>
            <p:cNvPr id="42" name="组合 41"/>
            <p:cNvGrpSpPr/>
            <p:nvPr/>
          </p:nvGrpSpPr>
          <p:grpSpPr>
            <a:xfrm>
              <a:off x="520958" y="1683691"/>
              <a:ext cx="2687638" cy="1993983"/>
              <a:chOff x="3073918" y="203757"/>
              <a:chExt cx="1017887" cy="491907"/>
            </a:xfrm>
          </p:grpSpPr>
          <p:sp>
            <p:nvSpPr>
              <p:cNvPr id="44" name="任意多边形 82"/>
              <p:cNvSpPr/>
              <p:nvPr/>
            </p:nvSpPr>
            <p:spPr bwMode="auto">
              <a:xfrm rot="5400000">
                <a:off x="3336908" y="-59233"/>
                <a:ext cx="491907" cy="1017887"/>
              </a:xfrm>
              <a:prstGeom prst="roundRect">
                <a:avLst/>
              </a:pr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kern="0">
                  <a:solidFill>
                    <a:srgbClr val="FFFFFF"/>
                  </a:solidFill>
                  <a:ea typeface="宋体"/>
                </a:endParaRPr>
              </a:p>
            </p:txBody>
          </p:sp>
          <p:sp>
            <p:nvSpPr>
              <p:cNvPr id="45" name="任意多边形 83"/>
              <p:cNvSpPr/>
              <p:nvPr/>
            </p:nvSpPr>
            <p:spPr bwMode="auto">
              <a:xfrm rot="16200000">
                <a:off x="3333117" y="-51899"/>
                <a:ext cx="484819" cy="1003218"/>
              </a:xfrm>
              <a:prstGeom prst="roundRect">
                <a:avLst/>
              </a:pr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kern="0">
                  <a:solidFill>
                    <a:srgbClr val="FFFFFF"/>
                  </a:solidFill>
                </a:endParaRPr>
              </a:p>
            </p:txBody>
          </p:sp>
        </p:grpSp>
        <p:sp>
          <p:nvSpPr>
            <p:cNvPr id="43" name="矩形 41"/>
            <p:cNvSpPr>
              <a:spLocks noChangeAspect="1" noChangeArrowheads="1"/>
            </p:cNvSpPr>
            <p:nvPr/>
          </p:nvSpPr>
          <p:spPr bwMode="auto">
            <a:xfrm>
              <a:off x="645374" y="1794270"/>
              <a:ext cx="2438806" cy="1772825"/>
            </a:xfrm>
            <a:prstGeom prst="round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buFont typeface="Arial" charset="0"/>
                <a:buNone/>
              </a:pPr>
              <a:endParaRPr lang="zh-CN" altLang="zh-CN">
                <a:solidFill>
                  <a:srgbClr val="FFFFFF"/>
                </a:solidFill>
                <a:latin typeface="微软雅黑" pitchFamily="34" charset="-122"/>
                <a:ea typeface="微软雅黑" pitchFamily="34" charset="-122"/>
                <a:sym typeface="微软雅黑" pitchFamily="34" charset="-122"/>
              </a:endParaRPr>
            </a:p>
          </p:txBody>
        </p:sp>
      </p:grpSp>
    </p:spTree>
    <p:extLst>
      <p:ext uri="{BB962C8B-B14F-4D97-AF65-F5344CB8AC3E}">
        <p14:creationId xmlns:p14="http://schemas.microsoft.com/office/powerpoint/2010/main" val="13420828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p:cTn id="28" dur="500" fill="hold"/>
                                        <p:tgtEl>
                                          <p:spTgt spid="41"/>
                                        </p:tgtEl>
                                        <p:attrNameLst>
                                          <p:attrName>ppt_w</p:attrName>
                                        </p:attrNameLst>
                                      </p:cBhvr>
                                      <p:tavLst>
                                        <p:tav tm="0">
                                          <p:val>
                                            <p:fltVal val="0"/>
                                          </p:val>
                                        </p:tav>
                                        <p:tav tm="100000">
                                          <p:val>
                                            <p:strVal val="#ppt_w"/>
                                          </p:val>
                                        </p:tav>
                                      </p:tavLst>
                                    </p:anim>
                                    <p:anim calcmode="lin" valueType="num">
                                      <p:cBhvr>
                                        <p:cTn id="29" dur="500" fill="hold"/>
                                        <p:tgtEl>
                                          <p:spTgt spid="41"/>
                                        </p:tgtEl>
                                        <p:attrNameLst>
                                          <p:attrName>ppt_h</p:attrName>
                                        </p:attrNameLst>
                                      </p:cBhvr>
                                      <p:tavLst>
                                        <p:tav tm="0">
                                          <p:val>
                                            <p:fltVal val="0"/>
                                          </p:val>
                                        </p:tav>
                                        <p:tav tm="100000">
                                          <p:val>
                                            <p:strVal val="#ppt_h"/>
                                          </p:val>
                                        </p:tav>
                                      </p:tavLst>
                                    </p:anim>
                                    <p:animEffect transition="in" filter="fade">
                                      <p:cBhvr>
                                        <p:cTn id="30" dur="500"/>
                                        <p:tgtEl>
                                          <p:spTgt spid="41"/>
                                        </p:tgtEl>
                                      </p:cBhvr>
                                    </p:animEffect>
                                  </p:childTnLst>
                                </p:cTn>
                              </p:par>
                            </p:childTnLst>
                          </p:cTn>
                        </p:par>
                        <p:par>
                          <p:cTn id="31" fill="hold">
                            <p:stCondLst>
                              <p:cond delay="500"/>
                            </p:stCondLst>
                            <p:childTnLst>
                              <p:par>
                                <p:cTn id="32" presetID="47" presetClass="entr" presetSubtype="0"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anim calcmode="lin" valueType="num">
                                      <p:cBhvr>
                                        <p:cTn id="35" dur="500" fill="hold"/>
                                        <p:tgtEl>
                                          <p:spTgt spid="25"/>
                                        </p:tgtEl>
                                        <p:attrNameLst>
                                          <p:attrName>ppt_x</p:attrName>
                                        </p:attrNameLst>
                                      </p:cBhvr>
                                      <p:tavLst>
                                        <p:tav tm="0">
                                          <p:val>
                                            <p:strVal val="#ppt_x"/>
                                          </p:val>
                                        </p:tav>
                                        <p:tav tm="100000">
                                          <p:val>
                                            <p:strVal val="#ppt_x"/>
                                          </p:val>
                                        </p:tav>
                                      </p:tavLst>
                                    </p:anim>
                                    <p:anim calcmode="lin" valueType="num">
                                      <p:cBhvr>
                                        <p:cTn id="36" dur="5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1" fill="hold"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ppt_x"/>
                                          </p:val>
                                        </p:tav>
                                        <p:tav tm="100000">
                                          <p:val>
                                            <p:strVal val="#ppt_x"/>
                                          </p:val>
                                        </p:tav>
                                      </p:tavLst>
                                    </p:anim>
                                    <p:anim calcmode="lin" valueType="num">
                                      <p:cBhvr additive="base">
                                        <p:cTn id="42" dur="500" fill="hold"/>
                                        <p:tgtEl>
                                          <p:spTgt spid="15"/>
                                        </p:tgtEl>
                                        <p:attrNameLst>
                                          <p:attrName>ppt_y</p:attrName>
                                        </p:attrNameLst>
                                      </p:cBhvr>
                                      <p:tavLst>
                                        <p:tav tm="0">
                                          <p:val>
                                            <p:strVal val="0-#ppt_h/2"/>
                                          </p:val>
                                        </p:tav>
                                        <p:tav tm="100000">
                                          <p:val>
                                            <p:strVal val="#ppt_y"/>
                                          </p:val>
                                        </p:tav>
                                      </p:tavLst>
                                    </p:anim>
                                  </p:childTnLst>
                                </p:cTn>
                              </p:par>
                            </p:childTnLst>
                          </p:cTn>
                        </p:par>
                        <p:par>
                          <p:cTn id="43" fill="hold">
                            <p:stCondLst>
                              <p:cond delay="500"/>
                            </p:stCondLst>
                            <p:childTnLst>
                              <p:par>
                                <p:cTn id="44" presetID="22" presetClass="entr" presetSubtype="8" fill="hold" grpId="0"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childTnLst>
                          </p:cTn>
                        </p:par>
                        <p:par>
                          <p:cTn id="47" fill="hold">
                            <p:stCondLst>
                              <p:cond delay="1000"/>
                            </p:stCondLst>
                            <p:childTnLst>
                              <p:par>
                                <p:cTn id="48" presetID="47" presetClass="entr" presetSubtype="0" fill="hold"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anim calcmode="lin" valueType="num">
                                      <p:cBhvr>
                                        <p:cTn id="51" dur="500" fill="hold"/>
                                        <p:tgtEl>
                                          <p:spTgt spid="29"/>
                                        </p:tgtEl>
                                        <p:attrNameLst>
                                          <p:attrName>ppt_x</p:attrName>
                                        </p:attrNameLst>
                                      </p:cBhvr>
                                      <p:tavLst>
                                        <p:tav tm="0">
                                          <p:val>
                                            <p:strVal val="#ppt_x"/>
                                          </p:val>
                                        </p:tav>
                                        <p:tav tm="100000">
                                          <p:val>
                                            <p:strVal val="#ppt_x"/>
                                          </p:val>
                                        </p:tav>
                                      </p:tavLst>
                                    </p:anim>
                                    <p:anim calcmode="lin" valueType="num">
                                      <p:cBhvr>
                                        <p:cTn id="52" dur="50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1500"/>
                            </p:stCondLst>
                            <p:childTnLst>
                              <p:par>
                                <p:cTn id="54" presetID="22" presetClass="entr" presetSubtype="8"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childTnLst>
                          </p:cTn>
                        </p:par>
                        <p:par>
                          <p:cTn id="57" fill="hold">
                            <p:stCondLst>
                              <p:cond delay="2000"/>
                            </p:stCondLst>
                            <p:childTnLst>
                              <p:par>
                                <p:cTn id="58" presetID="47" presetClass="entr" presetSubtype="0"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anim calcmode="lin" valueType="num">
                                      <p:cBhvr>
                                        <p:cTn id="61" dur="500" fill="hold"/>
                                        <p:tgtEl>
                                          <p:spTgt spid="33"/>
                                        </p:tgtEl>
                                        <p:attrNameLst>
                                          <p:attrName>ppt_x</p:attrName>
                                        </p:attrNameLst>
                                      </p:cBhvr>
                                      <p:tavLst>
                                        <p:tav tm="0">
                                          <p:val>
                                            <p:strVal val="#ppt_x"/>
                                          </p:val>
                                        </p:tav>
                                        <p:tav tm="100000">
                                          <p:val>
                                            <p:strVal val="#ppt_x"/>
                                          </p:val>
                                        </p:tav>
                                      </p:tavLst>
                                    </p:anim>
                                    <p:anim calcmode="lin" valueType="num">
                                      <p:cBhvr>
                                        <p:cTn id="62" dur="5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2500"/>
                            </p:stCondLst>
                            <p:childTnLst>
                              <p:par>
                                <p:cTn id="64" presetID="22" presetClass="entr" presetSubtype="8"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wipe(left)">
                                      <p:cBhvr>
                                        <p:cTn id="66" dur="500"/>
                                        <p:tgtEl>
                                          <p:spTgt spid="23"/>
                                        </p:tgtEl>
                                      </p:cBhvr>
                                    </p:animEffect>
                                  </p:childTnLst>
                                </p:cTn>
                              </p:par>
                            </p:childTnLst>
                          </p:cTn>
                        </p:par>
                        <p:par>
                          <p:cTn id="67" fill="hold">
                            <p:stCondLst>
                              <p:cond delay="3000"/>
                            </p:stCondLst>
                            <p:childTnLst>
                              <p:par>
                                <p:cTn id="68" presetID="47" presetClass="entr" presetSubtype="0" fill="hold" nodeType="afterEffect">
                                  <p:stCondLst>
                                    <p:cond delay="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anim calcmode="lin" valueType="num">
                                      <p:cBhvr>
                                        <p:cTn id="71" dur="500" fill="hold"/>
                                        <p:tgtEl>
                                          <p:spTgt spid="37"/>
                                        </p:tgtEl>
                                        <p:attrNameLst>
                                          <p:attrName>ppt_x</p:attrName>
                                        </p:attrNameLst>
                                      </p:cBhvr>
                                      <p:tavLst>
                                        <p:tav tm="0">
                                          <p:val>
                                            <p:strVal val="#ppt_x"/>
                                          </p:val>
                                        </p:tav>
                                        <p:tav tm="100000">
                                          <p:val>
                                            <p:strVal val="#ppt_x"/>
                                          </p:val>
                                        </p:tav>
                                      </p:tavLst>
                                    </p:anim>
                                    <p:anim calcmode="lin" valueType="num">
                                      <p:cBhvr>
                                        <p:cTn id="72" dur="500" fill="hold"/>
                                        <p:tgtEl>
                                          <p:spTgt spid="37"/>
                                        </p:tgtEl>
                                        <p:attrNameLst>
                                          <p:attrName>ppt_y</p:attrName>
                                        </p:attrNameLst>
                                      </p:cBhvr>
                                      <p:tavLst>
                                        <p:tav tm="0">
                                          <p:val>
                                            <p:strVal val="#ppt_y-.1"/>
                                          </p:val>
                                        </p:tav>
                                        <p:tav tm="100000">
                                          <p:val>
                                            <p:strVal val="#ppt_y"/>
                                          </p:val>
                                        </p:tav>
                                      </p:tavLst>
                                    </p:anim>
                                  </p:childTnLst>
                                </p:cTn>
                              </p:par>
                            </p:childTnLst>
                          </p:cTn>
                        </p:par>
                        <p:par>
                          <p:cTn id="73" fill="hold">
                            <p:stCondLst>
                              <p:cond delay="3500"/>
                            </p:stCondLst>
                            <p:childTnLst>
                              <p:par>
                                <p:cTn id="74" presetID="22" presetClass="entr" presetSubtype="8"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ipe(left)">
                                      <p:cBhvr>
                                        <p:cTn id="7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21" grpId="0"/>
      <p:bldP spid="22" grpId="0"/>
      <p:bldP spid="23"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grpSp>
        <p:nvGrpSpPr>
          <p:cNvPr id="213" name="组合 212"/>
          <p:cNvGrpSpPr>
            <a:grpSpLocks/>
          </p:cNvGrpSpPr>
          <p:nvPr/>
        </p:nvGrpSpPr>
        <p:grpSpPr bwMode="auto">
          <a:xfrm>
            <a:off x="3122613" y="1404938"/>
            <a:ext cx="2981325" cy="3738562"/>
            <a:chOff x="2977484" y="1071882"/>
            <a:chExt cx="3246853" cy="4071617"/>
          </a:xfrm>
        </p:grpSpPr>
        <p:pic>
          <p:nvPicPr>
            <p:cNvPr id="214"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77484" y="1071882"/>
              <a:ext cx="3246853" cy="4071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 name="Rectangle 5"/>
            <p:cNvSpPr/>
            <p:nvPr/>
          </p:nvSpPr>
          <p:spPr>
            <a:xfrm>
              <a:off x="3402791" y="1409022"/>
              <a:ext cx="2066021" cy="2740346"/>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754" eaLnBrk="1" fontAlgn="auto" hangingPunct="1">
                <a:spcBef>
                  <a:spcPts val="0"/>
                </a:spcBef>
                <a:spcAft>
                  <a:spcPts val="0"/>
                </a:spcAft>
                <a:defRPr/>
              </a:pPr>
              <a:endParaRPr lang="en-US" sz="1013"/>
            </a:p>
          </p:txBody>
        </p:sp>
      </p:grpSp>
      <p:grpSp>
        <p:nvGrpSpPr>
          <p:cNvPr id="216" name="组合 215"/>
          <p:cNvGrpSpPr>
            <a:grpSpLocks/>
          </p:cNvGrpSpPr>
          <p:nvPr/>
        </p:nvGrpSpPr>
        <p:grpSpPr bwMode="auto">
          <a:xfrm>
            <a:off x="6597650" y="1984375"/>
            <a:ext cx="2132013" cy="1012825"/>
            <a:chOff x="6597339" y="1985092"/>
            <a:chExt cx="2133080" cy="1011974"/>
          </a:xfrm>
        </p:grpSpPr>
        <p:grpSp>
          <p:nvGrpSpPr>
            <p:cNvPr id="217" name="Group 84"/>
            <p:cNvGrpSpPr>
              <a:grpSpLocks noChangeAspect="1"/>
            </p:cNvGrpSpPr>
            <p:nvPr/>
          </p:nvGrpSpPr>
          <p:grpSpPr>
            <a:xfrm>
              <a:off x="6597339" y="1985092"/>
              <a:ext cx="432000" cy="432000"/>
              <a:chOff x="7275513" y="5302250"/>
              <a:chExt cx="1012825" cy="1012825"/>
            </a:xfrm>
            <a:solidFill>
              <a:schemeClr val="accent1"/>
            </a:solidFill>
          </p:grpSpPr>
          <p:sp>
            <p:nvSpPr>
              <p:cNvPr id="219" name="Freeform 34"/>
              <p:cNvSpPr>
                <a:spLocks/>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1013">
                  <a:latin typeface="+mn-lt"/>
                  <a:ea typeface="+mn-ea"/>
                </a:endParaRPr>
              </a:p>
            </p:txBody>
          </p:sp>
          <p:sp>
            <p:nvSpPr>
              <p:cNvPr id="220" name="Freeform 35"/>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1013">
                  <a:latin typeface="+mn-lt"/>
                  <a:ea typeface="+mn-ea"/>
                </a:endParaRPr>
              </a:p>
            </p:txBody>
          </p:sp>
        </p:grpSp>
        <p:sp>
          <p:nvSpPr>
            <p:cNvPr id="218" name="Text Box 10"/>
            <p:cNvSpPr txBox="1">
              <a:spLocks noChangeArrowheads="1"/>
            </p:cNvSpPr>
            <p:nvPr/>
          </p:nvSpPr>
          <p:spPr bwMode="auto">
            <a:xfrm>
              <a:off x="7124653" y="2008885"/>
              <a:ext cx="1605766" cy="988181"/>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mn-ea"/>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mn-ea"/>
              </a:endParaRPr>
            </a:p>
          </p:txBody>
        </p:sp>
      </p:grpSp>
      <p:grpSp>
        <p:nvGrpSpPr>
          <p:cNvPr id="221" name="组合 220"/>
          <p:cNvGrpSpPr>
            <a:grpSpLocks/>
          </p:cNvGrpSpPr>
          <p:nvPr/>
        </p:nvGrpSpPr>
        <p:grpSpPr bwMode="auto">
          <a:xfrm>
            <a:off x="6597650" y="3205163"/>
            <a:ext cx="2146300" cy="1073150"/>
            <a:chOff x="6597339" y="3205806"/>
            <a:chExt cx="2145995" cy="1072628"/>
          </a:xfrm>
        </p:grpSpPr>
        <p:grpSp>
          <p:nvGrpSpPr>
            <p:cNvPr id="222" name="Group 92"/>
            <p:cNvGrpSpPr>
              <a:grpSpLocks noChangeAspect="1"/>
            </p:cNvGrpSpPr>
            <p:nvPr/>
          </p:nvGrpSpPr>
          <p:grpSpPr>
            <a:xfrm>
              <a:off x="6597339" y="3205806"/>
              <a:ext cx="432000" cy="432833"/>
              <a:chOff x="4427538" y="3192463"/>
              <a:chExt cx="823913" cy="825500"/>
            </a:xfrm>
            <a:solidFill>
              <a:schemeClr val="accent1"/>
            </a:solidFill>
          </p:grpSpPr>
          <p:sp>
            <p:nvSpPr>
              <p:cNvPr id="224" name="Oval 23"/>
              <p:cNvSpPr>
                <a:spLocks noChangeArrowheads="1"/>
              </p:cNvSpPr>
              <p:nvPr/>
            </p:nvSpPr>
            <p:spPr bwMode="auto">
              <a:xfrm>
                <a:off x="4813301" y="3825875"/>
                <a:ext cx="57150" cy="57150"/>
              </a:xfrm>
              <a:prstGeom prst="ellipse">
                <a:avLst/>
              </a:pr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5" name="Rectangle 24"/>
              <p:cNvSpPr>
                <a:spLocks noChangeArrowheads="1"/>
              </p:cNvSpPr>
              <p:nvPr/>
            </p:nvSpPr>
            <p:spPr bwMode="auto">
              <a:xfrm>
                <a:off x="4784726" y="3352800"/>
                <a:ext cx="115888" cy="15875"/>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6" name="Freeform 25"/>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7" name="Oval 26"/>
              <p:cNvSpPr>
                <a:spLocks noChangeArrowheads="1"/>
              </p:cNvSpPr>
              <p:nvPr/>
            </p:nvSpPr>
            <p:spPr bwMode="auto">
              <a:xfrm>
                <a:off x="4926013" y="3351213"/>
                <a:ext cx="2222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sp>
            <p:nvSpPr>
              <p:cNvPr id="228" name="Rectangle 27"/>
              <p:cNvSpPr>
                <a:spLocks noChangeArrowheads="1"/>
              </p:cNvSpPr>
              <p:nvPr/>
            </p:nvSpPr>
            <p:spPr bwMode="auto">
              <a:xfrm>
                <a:off x="4710113" y="3397250"/>
                <a:ext cx="265113" cy="400050"/>
              </a:xfrm>
              <a:prstGeom prst="rect">
                <a:avLst/>
              </a:prstGeom>
              <a:solidFill>
                <a:srgbClr val="40404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p>
                <a:pPr defTabSz="685754" eaLnBrk="1" fontAlgn="auto" hangingPunct="1">
                  <a:spcBef>
                    <a:spcPts val="0"/>
                  </a:spcBef>
                  <a:spcAft>
                    <a:spcPts val="0"/>
                  </a:spcAft>
                  <a:defRPr/>
                </a:pPr>
                <a:endParaRPr lang="id-ID" sz="600">
                  <a:latin typeface="+mn-lt"/>
                  <a:ea typeface="+mn-ea"/>
                </a:endParaRPr>
              </a:p>
            </p:txBody>
          </p:sp>
        </p:grpSp>
        <p:sp>
          <p:nvSpPr>
            <p:cNvPr id="223" name="Text Box 10"/>
            <p:cNvSpPr txBox="1">
              <a:spLocks noChangeArrowheads="1"/>
            </p:cNvSpPr>
            <p:nvPr/>
          </p:nvSpPr>
          <p:spPr bwMode="auto">
            <a:xfrm>
              <a:off x="7137012" y="3289902"/>
              <a:ext cx="1606322" cy="988532"/>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mn-ea"/>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mn-ea"/>
              </a:endParaRPr>
            </a:p>
          </p:txBody>
        </p:sp>
      </p:grpSp>
      <p:grpSp>
        <p:nvGrpSpPr>
          <p:cNvPr id="229" name="组合 228"/>
          <p:cNvGrpSpPr>
            <a:grpSpLocks/>
          </p:cNvGrpSpPr>
          <p:nvPr/>
        </p:nvGrpSpPr>
        <p:grpSpPr bwMode="auto">
          <a:xfrm>
            <a:off x="188913" y="1979613"/>
            <a:ext cx="2200275" cy="1025525"/>
            <a:chOff x="189578" y="1980213"/>
            <a:chExt cx="2200182" cy="1025579"/>
          </a:xfrm>
        </p:grpSpPr>
        <p:sp>
          <p:nvSpPr>
            <p:cNvPr id="230" name="Freeform 31"/>
            <p:cNvSpPr>
              <a:spLocks noChangeAspect="1" noEditPoints="1"/>
            </p:cNvSpPr>
            <p:nvPr/>
          </p:nvSpPr>
          <p:spPr bwMode="auto">
            <a:xfrm>
              <a:off x="1957760" y="1980213"/>
              <a:ext cx="432000" cy="432851"/>
            </a:xfrm>
            <a:custGeom>
              <a:avLst/>
              <a:gdLst>
                <a:gd name="T0" fmla="*/ 216000 w 280"/>
                <a:gd name="T1" fmla="*/ 0 h 280"/>
                <a:gd name="T2" fmla="*/ 0 w 280"/>
                <a:gd name="T3" fmla="*/ 216426 h 280"/>
                <a:gd name="T4" fmla="*/ 216000 w 280"/>
                <a:gd name="T5" fmla="*/ 432851 h 280"/>
                <a:gd name="T6" fmla="*/ 432000 w 280"/>
                <a:gd name="T7" fmla="*/ 216426 h 280"/>
                <a:gd name="T8" fmla="*/ 216000 w 280"/>
                <a:gd name="T9" fmla="*/ 0 h 280"/>
                <a:gd name="T10" fmla="*/ 285429 w 280"/>
                <a:gd name="T11" fmla="*/ 106667 h 280"/>
                <a:gd name="T12" fmla="*/ 325543 w 280"/>
                <a:gd name="T13" fmla="*/ 146860 h 280"/>
                <a:gd name="T14" fmla="*/ 285429 w 280"/>
                <a:gd name="T15" fmla="*/ 188599 h 280"/>
                <a:gd name="T16" fmla="*/ 268457 w 280"/>
                <a:gd name="T17" fmla="*/ 183962 h 280"/>
                <a:gd name="T18" fmla="*/ 243771 w 280"/>
                <a:gd name="T19" fmla="*/ 146860 h 280"/>
                <a:gd name="T20" fmla="*/ 285429 w 280"/>
                <a:gd name="T21" fmla="*/ 106667 h 280"/>
                <a:gd name="T22" fmla="*/ 217543 w 280"/>
                <a:gd name="T23" fmla="*/ 148406 h 280"/>
                <a:gd name="T24" fmla="*/ 257657 w 280"/>
                <a:gd name="T25" fmla="*/ 190145 h 280"/>
                <a:gd name="T26" fmla="*/ 217543 w 280"/>
                <a:gd name="T27" fmla="*/ 230339 h 280"/>
                <a:gd name="T28" fmla="*/ 177429 w 280"/>
                <a:gd name="T29" fmla="*/ 190145 h 280"/>
                <a:gd name="T30" fmla="*/ 217543 w 280"/>
                <a:gd name="T31" fmla="*/ 148406 h 280"/>
                <a:gd name="T32" fmla="*/ 146571 w 280"/>
                <a:gd name="T33" fmla="*/ 106667 h 280"/>
                <a:gd name="T34" fmla="*/ 186686 w 280"/>
                <a:gd name="T35" fmla="*/ 146860 h 280"/>
                <a:gd name="T36" fmla="*/ 186686 w 280"/>
                <a:gd name="T37" fmla="*/ 149952 h 280"/>
                <a:gd name="T38" fmla="*/ 168171 w 280"/>
                <a:gd name="T39" fmla="*/ 182416 h 280"/>
                <a:gd name="T40" fmla="*/ 146571 w 280"/>
                <a:gd name="T41" fmla="*/ 188599 h 280"/>
                <a:gd name="T42" fmla="*/ 104914 w 280"/>
                <a:gd name="T43" fmla="*/ 146860 h 280"/>
                <a:gd name="T44" fmla="*/ 146571 w 280"/>
                <a:gd name="T45" fmla="*/ 106667 h 280"/>
                <a:gd name="T46" fmla="*/ 138857 w 280"/>
                <a:gd name="T47" fmla="*/ 298358 h 280"/>
                <a:gd name="T48" fmla="*/ 80229 w 280"/>
                <a:gd name="T49" fmla="*/ 287537 h 280"/>
                <a:gd name="T50" fmla="*/ 77143 w 280"/>
                <a:gd name="T51" fmla="*/ 285991 h 280"/>
                <a:gd name="T52" fmla="*/ 77143 w 280"/>
                <a:gd name="T53" fmla="*/ 285991 h 280"/>
                <a:gd name="T54" fmla="*/ 77143 w 280"/>
                <a:gd name="T55" fmla="*/ 242706 h 280"/>
                <a:gd name="T56" fmla="*/ 129600 w 280"/>
                <a:gd name="T57" fmla="*/ 191691 h 280"/>
                <a:gd name="T58" fmla="*/ 163543 w 280"/>
                <a:gd name="T59" fmla="*/ 191691 h 280"/>
                <a:gd name="T60" fmla="*/ 166629 w 280"/>
                <a:gd name="T61" fmla="*/ 191691 h 280"/>
                <a:gd name="T62" fmla="*/ 182057 w 280"/>
                <a:gd name="T63" fmla="*/ 225701 h 280"/>
                <a:gd name="T64" fmla="*/ 138857 w 280"/>
                <a:gd name="T65" fmla="*/ 285991 h 280"/>
                <a:gd name="T66" fmla="*/ 138857 w 280"/>
                <a:gd name="T67" fmla="*/ 298358 h 280"/>
                <a:gd name="T68" fmla="*/ 286971 w 280"/>
                <a:gd name="T69" fmla="*/ 327730 h 280"/>
                <a:gd name="T70" fmla="*/ 286971 w 280"/>
                <a:gd name="T71" fmla="*/ 327730 h 280"/>
                <a:gd name="T72" fmla="*/ 283886 w 280"/>
                <a:gd name="T73" fmla="*/ 329276 h 280"/>
                <a:gd name="T74" fmla="*/ 222171 w 280"/>
                <a:gd name="T75" fmla="*/ 340097 h 280"/>
                <a:gd name="T76" fmla="*/ 151200 w 280"/>
                <a:gd name="T77" fmla="*/ 329276 h 280"/>
                <a:gd name="T78" fmla="*/ 148114 w 280"/>
                <a:gd name="T79" fmla="*/ 327730 h 280"/>
                <a:gd name="T80" fmla="*/ 148114 w 280"/>
                <a:gd name="T81" fmla="*/ 327730 h 280"/>
                <a:gd name="T82" fmla="*/ 148114 w 280"/>
                <a:gd name="T83" fmla="*/ 285991 h 280"/>
                <a:gd name="T84" fmla="*/ 200571 w 280"/>
                <a:gd name="T85" fmla="*/ 233430 h 280"/>
                <a:gd name="T86" fmla="*/ 234514 w 280"/>
                <a:gd name="T87" fmla="*/ 233430 h 280"/>
                <a:gd name="T88" fmla="*/ 286971 w 280"/>
                <a:gd name="T89" fmla="*/ 285991 h 280"/>
                <a:gd name="T90" fmla="*/ 286971 w 280"/>
                <a:gd name="T91" fmla="*/ 327730 h 280"/>
                <a:gd name="T92" fmla="*/ 354857 w 280"/>
                <a:gd name="T93" fmla="*/ 285991 h 280"/>
                <a:gd name="T94" fmla="*/ 354857 w 280"/>
                <a:gd name="T95" fmla="*/ 285991 h 280"/>
                <a:gd name="T96" fmla="*/ 351771 w 280"/>
                <a:gd name="T97" fmla="*/ 287537 h 280"/>
                <a:gd name="T98" fmla="*/ 296229 w 280"/>
                <a:gd name="T99" fmla="*/ 298358 h 280"/>
                <a:gd name="T100" fmla="*/ 296229 w 280"/>
                <a:gd name="T101" fmla="*/ 285991 h 280"/>
                <a:gd name="T102" fmla="*/ 253029 w 280"/>
                <a:gd name="T103" fmla="*/ 225701 h 280"/>
                <a:gd name="T104" fmla="*/ 268457 w 280"/>
                <a:gd name="T105" fmla="*/ 191691 h 280"/>
                <a:gd name="T106" fmla="*/ 302400 w 280"/>
                <a:gd name="T107" fmla="*/ 191691 h 280"/>
                <a:gd name="T108" fmla="*/ 354857 w 280"/>
                <a:gd name="T109" fmla="*/ 242706 h 280"/>
                <a:gd name="T110" fmla="*/ 354857 w 280"/>
                <a:gd name="T111" fmla="*/ 285991 h 28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231" name="Text Box 10"/>
            <p:cNvSpPr txBox="1">
              <a:spLocks noChangeArrowheads="1"/>
            </p:cNvSpPr>
            <p:nvPr/>
          </p:nvSpPr>
          <p:spPr bwMode="auto">
            <a:xfrm>
              <a:off x="189578" y="2018315"/>
              <a:ext cx="1606482" cy="987477"/>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mn-ea"/>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mn-ea"/>
              </a:endParaRPr>
            </a:p>
          </p:txBody>
        </p:sp>
      </p:grpSp>
      <p:grpSp>
        <p:nvGrpSpPr>
          <p:cNvPr id="232" name="组合 231"/>
          <p:cNvGrpSpPr>
            <a:grpSpLocks/>
          </p:cNvGrpSpPr>
          <p:nvPr/>
        </p:nvGrpSpPr>
        <p:grpSpPr bwMode="auto">
          <a:xfrm>
            <a:off x="188913" y="3201988"/>
            <a:ext cx="2200275" cy="1057275"/>
            <a:chOff x="189578" y="3201419"/>
            <a:chExt cx="2200182" cy="1058453"/>
          </a:xfrm>
        </p:grpSpPr>
        <p:sp>
          <p:nvSpPr>
            <p:cNvPr id="233" name="Freeform 45"/>
            <p:cNvSpPr>
              <a:spLocks noChangeAspect="1" noEditPoints="1"/>
            </p:cNvSpPr>
            <p:nvPr/>
          </p:nvSpPr>
          <p:spPr bwMode="auto">
            <a:xfrm>
              <a:off x="1957760" y="3201419"/>
              <a:ext cx="432000" cy="432698"/>
            </a:xfrm>
            <a:custGeom>
              <a:avLst/>
              <a:gdLst>
                <a:gd name="T0" fmla="*/ 0 w 342"/>
                <a:gd name="T1" fmla="*/ 216349 h 342"/>
                <a:gd name="T2" fmla="*/ 432000 w 342"/>
                <a:gd name="T3" fmla="*/ 216349 h 342"/>
                <a:gd name="T4" fmla="*/ 60632 w 342"/>
                <a:gd name="T5" fmla="*/ 177128 h 342"/>
                <a:gd name="T6" fmla="*/ 136421 w 342"/>
                <a:gd name="T7" fmla="*/ 207493 h 342"/>
                <a:gd name="T8" fmla="*/ 60632 w 342"/>
                <a:gd name="T9" fmla="*/ 177128 h 342"/>
                <a:gd name="T10" fmla="*/ 137684 w 342"/>
                <a:gd name="T11" fmla="*/ 216349 h 342"/>
                <a:gd name="T12" fmla="*/ 83368 w 342"/>
                <a:gd name="T13" fmla="*/ 264427 h 342"/>
                <a:gd name="T14" fmla="*/ 120000 w 342"/>
                <a:gd name="T15" fmla="*/ 358051 h 342"/>
                <a:gd name="T16" fmla="*/ 120000 w 342"/>
                <a:gd name="T17" fmla="*/ 309974 h 342"/>
                <a:gd name="T18" fmla="*/ 120000 w 342"/>
                <a:gd name="T19" fmla="*/ 358051 h 342"/>
                <a:gd name="T20" fmla="*/ 84632 w 342"/>
                <a:gd name="T21" fmla="*/ 273283 h 342"/>
                <a:gd name="T22" fmla="*/ 144000 w 342"/>
                <a:gd name="T23" fmla="*/ 302383 h 342"/>
                <a:gd name="T24" fmla="*/ 213474 w 342"/>
                <a:gd name="T25" fmla="*/ 302383 h 342"/>
                <a:gd name="T26" fmla="*/ 151579 w 342"/>
                <a:gd name="T27" fmla="*/ 273283 h 342"/>
                <a:gd name="T28" fmla="*/ 213474 w 342"/>
                <a:gd name="T29" fmla="*/ 302383 h 342"/>
                <a:gd name="T30" fmla="*/ 150316 w 342"/>
                <a:gd name="T31" fmla="*/ 264427 h 342"/>
                <a:gd name="T32" fmla="*/ 221053 w 342"/>
                <a:gd name="T33" fmla="*/ 216349 h 342"/>
                <a:gd name="T34" fmla="*/ 146526 w 342"/>
                <a:gd name="T35" fmla="*/ 207493 h 342"/>
                <a:gd name="T36" fmla="*/ 223579 w 342"/>
                <a:gd name="T37" fmla="*/ 177128 h 342"/>
                <a:gd name="T38" fmla="*/ 146526 w 342"/>
                <a:gd name="T39" fmla="*/ 207493 h 342"/>
                <a:gd name="T40" fmla="*/ 223579 w 342"/>
                <a:gd name="T41" fmla="*/ 334012 h 342"/>
                <a:gd name="T42" fmla="*/ 271579 w 342"/>
                <a:gd name="T43" fmla="*/ 334012 h 342"/>
                <a:gd name="T44" fmla="*/ 274105 w 342"/>
                <a:gd name="T45" fmla="*/ 302383 h 342"/>
                <a:gd name="T46" fmla="*/ 224842 w 342"/>
                <a:gd name="T47" fmla="*/ 273283 h 342"/>
                <a:gd name="T48" fmla="*/ 274105 w 342"/>
                <a:gd name="T49" fmla="*/ 302383 h 342"/>
                <a:gd name="T50" fmla="*/ 226105 w 342"/>
                <a:gd name="T51" fmla="*/ 264427 h 342"/>
                <a:gd name="T52" fmla="*/ 296842 w 342"/>
                <a:gd name="T53" fmla="*/ 216349 h 342"/>
                <a:gd name="T54" fmla="*/ 357474 w 342"/>
                <a:gd name="T55" fmla="*/ 159415 h 342"/>
                <a:gd name="T56" fmla="*/ 304421 w 342"/>
                <a:gd name="T57" fmla="*/ 188515 h 342"/>
                <a:gd name="T58" fmla="*/ 229895 w 342"/>
                <a:gd name="T59" fmla="*/ 207493 h 342"/>
                <a:gd name="T60" fmla="*/ 277895 w 342"/>
                <a:gd name="T61" fmla="*/ 177128 h 342"/>
                <a:gd name="T62" fmla="*/ 318316 w 342"/>
                <a:gd name="T63" fmla="*/ 135376 h 342"/>
                <a:gd name="T64" fmla="*/ 328421 w 342"/>
                <a:gd name="T65" fmla="*/ 130315 h 342"/>
                <a:gd name="T66" fmla="*/ 357474 w 342"/>
                <a:gd name="T67" fmla="*/ 159415 h 3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rgbClr val="40404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p>
          </p:txBody>
        </p:sp>
        <p:sp>
          <p:nvSpPr>
            <p:cNvPr id="234" name="Text Box 10"/>
            <p:cNvSpPr txBox="1">
              <a:spLocks noChangeArrowheads="1"/>
            </p:cNvSpPr>
            <p:nvPr/>
          </p:nvSpPr>
          <p:spPr bwMode="auto">
            <a:xfrm>
              <a:off x="189578" y="3271347"/>
              <a:ext cx="1606482" cy="988525"/>
            </a:xfrm>
            <a:prstGeom prst="rect">
              <a:avLst/>
            </a:prstGeom>
            <a:noFill/>
            <a:ln w="9525">
              <a:noFill/>
              <a:miter lim="800000"/>
              <a:headEnd/>
              <a:tailEnd/>
            </a:ln>
          </p:spPr>
          <p:txBody>
            <a:bodyPr lIns="45720" tIns="22860" rIns="45720" bIns="22860">
              <a:spAutoFit/>
            </a:bodyPr>
            <a:lstStyle/>
            <a:p>
              <a:pPr defTabSz="1088232" eaLnBrk="1" fontAlgn="auto" hangingPunct="1">
                <a:lnSpc>
                  <a:spcPct val="120000"/>
                </a:lnSpc>
                <a:spcBef>
                  <a:spcPts val="0"/>
                </a:spcBef>
                <a:spcAft>
                  <a:spcPts val="0"/>
                </a:spcAft>
                <a:defRPr/>
              </a:pPr>
              <a:r>
                <a:rPr lang="zh-CN" altLang="en-US" sz="1100" dirty="0">
                  <a:solidFill>
                    <a:schemeClr val="tx1">
                      <a:lumMod val="95000"/>
                      <a:lumOff val="5000"/>
                    </a:schemeClr>
                  </a:solidFill>
                  <a:latin typeface="+mn-lt"/>
                  <a:ea typeface="Open Sans" pitchFamily="34" charset="0"/>
                  <a:cs typeface="Open Sans" pitchFamily="34" charset="0"/>
                </a:rPr>
                <a:t>添加您的标题</a:t>
              </a:r>
              <a:endParaRPr lang="en-US" altLang="zh-CN" sz="1100" dirty="0">
                <a:solidFill>
                  <a:schemeClr val="tx1">
                    <a:lumMod val="95000"/>
                    <a:lumOff val="5000"/>
                  </a:schemeClr>
                </a:solidFill>
                <a:latin typeface="+mn-lt"/>
                <a:ea typeface="Open Sans" pitchFamily="34" charset="0"/>
                <a:cs typeface="Open Sans" pitchFamily="34" charset="0"/>
              </a:endParaRPr>
            </a:p>
            <a:p>
              <a:pPr algn="just" defTabSz="685754" eaLnBrk="1" fontAlgn="auto" hangingPunct="1">
                <a:lnSpc>
                  <a:spcPct val="120000"/>
                </a:lnSpc>
                <a:spcBef>
                  <a:spcPts val="0"/>
                </a:spcBef>
                <a:spcAft>
                  <a:spcPts val="0"/>
                </a:spcAft>
                <a:defRPr/>
              </a:pPr>
              <a:r>
                <a:rPr lang="zh-CN" altLang="en-US" sz="800" dirty="0">
                  <a:solidFill>
                    <a:schemeClr val="tx1">
                      <a:lumMod val="95000"/>
                      <a:lumOff val="5000"/>
                    </a:schemeClr>
                  </a:solidFill>
                  <a:latin typeface="微软雅黑" pitchFamily="34" charset="-122"/>
                  <a:ea typeface="+mn-ea"/>
                </a:rPr>
                <a:t>您的内容打在这里，或者通过复制您的文本后，在此框中选择粘贴，并选择只保留文字。您的内容打在这里，或者通过复制您的文本后，在此框中</a:t>
              </a:r>
              <a:endParaRPr lang="zh-CN" altLang="en-US" sz="300" dirty="0">
                <a:solidFill>
                  <a:schemeClr val="tx1">
                    <a:lumMod val="95000"/>
                    <a:lumOff val="5000"/>
                  </a:schemeClr>
                </a:solidFill>
                <a:latin typeface="微软雅黑" pitchFamily="34" charset="-122"/>
                <a:ea typeface="+mn-ea"/>
              </a:endParaRPr>
            </a:p>
          </p:txBody>
        </p:sp>
      </p:grpSp>
    </p:spTree>
    <p:extLst>
      <p:ext uri="{BB962C8B-B14F-4D97-AF65-F5344CB8AC3E}">
        <p14:creationId xmlns:p14="http://schemas.microsoft.com/office/powerpoint/2010/main" val="189271410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4" decel="100000" fill="hold" nodeType="afterEffect">
                                  <p:stCondLst>
                                    <p:cond delay="0"/>
                                  </p:stCondLst>
                                  <p:childTnLst>
                                    <p:set>
                                      <p:cBhvr>
                                        <p:cTn id="26" dur="1" fill="hold">
                                          <p:stCondLst>
                                            <p:cond delay="0"/>
                                          </p:stCondLst>
                                        </p:cTn>
                                        <p:tgtEl>
                                          <p:spTgt spid="213"/>
                                        </p:tgtEl>
                                        <p:attrNameLst>
                                          <p:attrName>style.visibility</p:attrName>
                                        </p:attrNameLst>
                                      </p:cBhvr>
                                      <p:to>
                                        <p:strVal val="visible"/>
                                      </p:to>
                                    </p:set>
                                    <p:anim calcmode="lin" valueType="num">
                                      <p:cBhvr additive="base">
                                        <p:cTn id="27" dur="500" fill="hold"/>
                                        <p:tgtEl>
                                          <p:spTgt spid="213"/>
                                        </p:tgtEl>
                                        <p:attrNameLst>
                                          <p:attrName>ppt_x</p:attrName>
                                        </p:attrNameLst>
                                      </p:cBhvr>
                                      <p:tavLst>
                                        <p:tav tm="0">
                                          <p:val>
                                            <p:strVal val="#ppt_x"/>
                                          </p:val>
                                        </p:tav>
                                        <p:tav tm="100000">
                                          <p:val>
                                            <p:strVal val="#ppt_x"/>
                                          </p:val>
                                        </p:tav>
                                      </p:tavLst>
                                    </p:anim>
                                    <p:anim calcmode="lin" valueType="num">
                                      <p:cBhvr additive="base">
                                        <p:cTn id="28" dur="500" fill="hold"/>
                                        <p:tgtEl>
                                          <p:spTgt spid="213"/>
                                        </p:tgtEl>
                                        <p:attrNameLst>
                                          <p:attrName>ppt_y</p:attrName>
                                        </p:attrNameLst>
                                      </p:cBhvr>
                                      <p:tavLst>
                                        <p:tav tm="0">
                                          <p:val>
                                            <p:strVal val="1+#ppt_h/2"/>
                                          </p:val>
                                        </p:tav>
                                        <p:tav tm="100000">
                                          <p:val>
                                            <p:strVal val="#ppt_y"/>
                                          </p:val>
                                        </p:tav>
                                      </p:tavLst>
                                    </p:anim>
                                  </p:childTnLst>
                                </p:cTn>
                              </p:par>
                            </p:childTnLst>
                          </p:cTn>
                        </p:par>
                        <p:par>
                          <p:cTn id="29" fill="hold">
                            <p:stCondLst>
                              <p:cond delay="1500"/>
                            </p:stCondLst>
                            <p:childTnLst>
                              <p:par>
                                <p:cTn id="30" presetID="2" presetClass="entr" presetSubtype="2" decel="100000" fill="hold" nodeType="afterEffect">
                                  <p:stCondLst>
                                    <p:cond delay="0"/>
                                  </p:stCondLst>
                                  <p:childTnLst>
                                    <p:set>
                                      <p:cBhvr>
                                        <p:cTn id="31" dur="1" fill="hold">
                                          <p:stCondLst>
                                            <p:cond delay="0"/>
                                          </p:stCondLst>
                                        </p:cTn>
                                        <p:tgtEl>
                                          <p:spTgt spid="216"/>
                                        </p:tgtEl>
                                        <p:attrNameLst>
                                          <p:attrName>style.visibility</p:attrName>
                                        </p:attrNameLst>
                                      </p:cBhvr>
                                      <p:to>
                                        <p:strVal val="visible"/>
                                      </p:to>
                                    </p:set>
                                    <p:anim calcmode="lin" valueType="num">
                                      <p:cBhvr additive="base">
                                        <p:cTn id="32" dur="500" fill="hold"/>
                                        <p:tgtEl>
                                          <p:spTgt spid="216"/>
                                        </p:tgtEl>
                                        <p:attrNameLst>
                                          <p:attrName>ppt_x</p:attrName>
                                        </p:attrNameLst>
                                      </p:cBhvr>
                                      <p:tavLst>
                                        <p:tav tm="0">
                                          <p:val>
                                            <p:strVal val="1+#ppt_w/2"/>
                                          </p:val>
                                        </p:tav>
                                        <p:tav tm="100000">
                                          <p:val>
                                            <p:strVal val="#ppt_x"/>
                                          </p:val>
                                        </p:tav>
                                      </p:tavLst>
                                    </p:anim>
                                    <p:anim calcmode="lin" valueType="num">
                                      <p:cBhvr additive="base">
                                        <p:cTn id="33" dur="500" fill="hold"/>
                                        <p:tgtEl>
                                          <p:spTgt spid="216"/>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250"/>
                                  </p:stCondLst>
                                  <p:childTnLst>
                                    <p:set>
                                      <p:cBhvr>
                                        <p:cTn id="35" dur="1" fill="hold">
                                          <p:stCondLst>
                                            <p:cond delay="0"/>
                                          </p:stCondLst>
                                        </p:cTn>
                                        <p:tgtEl>
                                          <p:spTgt spid="221"/>
                                        </p:tgtEl>
                                        <p:attrNameLst>
                                          <p:attrName>style.visibility</p:attrName>
                                        </p:attrNameLst>
                                      </p:cBhvr>
                                      <p:to>
                                        <p:strVal val="visible"/>
                                      </p:to>
                                    </p:set>
                                    <p:anim calcmode="lin" valueType="num">
                                      <p:cBhvr additive="base">
                                        <p:cTn id="36" dur="500" fill="hold"/>
                                        <p:tgtEl>
                                          <p:spTgt spid="221"/>
                                        </p:tgtEl>
                                        <p:attrNameLst>
                                          <p:attrName>ppt_x</p:attrName>
                                        </p:attrNameLst>
                                      </p:cBhvr>
                                      <p:tavLst>
                                        <p:tav tm="0">
                                          <p:val>
                                            <p:strVal val="1+#ppt_w/2"/>
                                          </p:val>
                                        </p:tav>
                                        <p:tav tm="100000">
                                          <p:val>
                                            <p:strVal val="#ppt_x"/>
                                          </p:val>
                                        </p:tav>
                                      </p:tavLst>
                                    </p:anim>
                                    <p:anim calcmode="lin" valueType="num">
                                      <p:cBhvr additive="base">
                                        <p:cTn id="37" dur="500" fill="hold"/>
                                        <p:tgtEl>
                                          <p:spTgt spid="221"/>
                                        </p:tgtEl>
                                        <p:attrNameLst>
                                          <p:attrName>ppt_y</p:attrName>
                                        </p:attrNameLst>
                                      </p:cBhvr>
                                      <p:tavLst>
                                        <p:tav tm="0">
                                          <p:val>
                                            <p:strVal val="#ppt_y"/>
                                          </p:val>
                                        </p:tav>
                                        <p:tav tm="100000">
                                          <p:val>
                                            <p:strVal val="#ppt_y"/>
                                          </p:val>
                                        </p:tav>
                                      </p:tavLst>
                                    </p:anim>
                                  </p:childTnLst>
                                </p:cTn>
                              </p:par>
                              <p:par>
                                <p:cTn id="38" presetID="2" presetClass="entr" presetSubtype="8" decel="100000" fill="hold" nodeType="withEffect">
                                  <p:stCondLst>
                                    <p:cond delay="500"/>
                                  </p:stCondLst>
                                  <p:childTnLst>
                                    <p:set>
                                      <p:cBhvr>
                                        <p:cTn id="39" dur="1" fill="hold">
                                          <p:stCondLst>
                                            <p:cond delay="0"/>
                                          </p:stCondLst>
                                        </p:cTn>
                                        <p:tgtEl>
                                          <p:spTgt spid="229"/>
                                        </p:tgtEl>
                                        <p:attrNameLst>
                                          <p:attrName>style.visibility</p:attrName>
                                        </p:attrNameLst>
                                      </p:cBhvr>
                                      <p:to>
                                        <p:strVal val="visible"/>
                                      </p:to>
                                    </p:set>
                                    <p:anim calcmode="lin" valueType="num">
                                      <p:cBhvr additive="base">
                                        <p:cTn id="40" dur="500" fill="hold"/>
                                        <p:tgtEl>
                                          <p:spTgt spid="229"/>
                                        </p:tgtEl>
                                        <p:attrNameLst>
                                          <p:attrName>ppt_x</p:attrName>
                                        </p:attrNameLst>
                                      </p:cBhvr>
                                      <p:tavLst>
                                        <p:tav tm="0">
                                          <p:val>
                                            <p:strVal val="0-#ppt_w/2"/>
                                          </p:val>
                                        </p:tav>
                                        <p:tav tm="100000">
                                          <p:val>
                                            <p:strVal val="#ppt_x"/>
                                          </p:val>
                                        </p:tav>
                                      </p:tavLst>
                                    </p:anim>
                                    <p:anim calcmode="lin" valueType="num">
                                      <p:cBhvr additive="base">
                                        <p:cTn id="41" dur="500" fill="hold"/>
                                        <p:tgtEl>
                                          <p:spTgt spid="229"/>
                                        </p:tgtEl>
                                        <p:attrNameLst>
                                          <p:attrName>ppt_y</p:attrName>
                                        </p:attrNameLst>
                                      </p:cBhvr>
                                      <p:tavLst>
                                        <p:tav tm="0">
                                          <p:val>
                                            <p:strVal val="#ppt_y"/>
                                          </p:val>
                                        </p:tav>
                                        <p:tav tm="100000">
                                          <p:val>
                                            <p:strVal val="#ppt_y"/>
                                          </p:val>
                                        </p:tav>
                                      </p:tavLst>
                                    </p:anim>
                                  </p:childTnLst>
                                </p:cTn>
                              </p:par>
                              <p:par>
                                <p:cTn id="42" presetID="2" presetClass="entr" presetSubtype="8" decel="100000" fill="hold" nodeType="withEffect">
                                  <p:stCondLst>
                                    <p:cond delay="750"/>
                                  </p:stCondLst>
                                  <p:childTnLst>
                                    <p:set>
                                      <p:cBhvr>
                                        <p:cTn id="43" dur="1" fill="hold">
                                          <p:stCondLst>
                                            <p:cond delay="0"/>
                                          </p:stCondLst>
                                        </p:cTn>
                                        <p:tgtEl>
                                          <p:spTgt spid="232"/>
                                        </p:tgtEl>
                                        <p:attrNameLst>
                                          <p:attrName>style.visibility</p:attrName>
                                        </p:attrNameLst>
                                      </p:cBhvr>
                                      <p:to>
                                        <p:strVal val="visible"/>
                                      </p:to>
                                    </p:set>
                                    <p:anim calcmode="lin" valueType="num">
                                      <p:cBhvr additive="base">
                                        <p:cTn id="44" dur="500" fill="hold"/>
                                        <p:tgtEl>
                                          <p:spTgt spid="232"/>
                                        </p:tgtEl>
                                        <p:attrNameLst>
                                          <p:attrName>ppt_x</p:attrName>
                                        </p:attrNameLst>
                                      </p:cBhvr>
                                      <p:tavLst>
                                        <p:tav tm="0">
                                          <p:val>
                                            <p:strVal val="0-#ppt_w/2"/>
                                          </p:val>
                                        </p:tav>
                                        <p:tav tm="100000">
                                          <p:val>
                                            <p:strVal val="#ppt_x"/>
                                          </p:val>
                                        </p:tav>
                                      </p:tavLst>
                                    </p:anim>
                                    <p:anim calcmode="lin" valueType="num">
                                      <p:cBhvr additive="base">
                                        <p:cTn id="45" dur="500" fill="hold"/>
                                        <p:tgtEl>
                                          <p:spTgt spid="2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cxnSp>
        <p:nvCxnSpPr>
          <p:cNvPr id="15" name="直接连接符 14"/>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880128" y="3039802"/>
            <a:ext cx="1819664" cy="1222885"/>
            <a:chOff x="880128" y="3075806"/>
            <a:chExt cx="1819664" cy="1222885"/>
          </a:xfrm>
        </p:grpSpPr>
        <p:sp>
          <p:nvSpPr>
            <p:cNvPr id="19"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1" name="组合 20"/>
          <p:cNvGrpSpPr/>
          <p:nvPr/>
        </p:nvGrpSpPr>
        <p:grpSpPr>
          <a:xfrm>
            <a:off x="2699792" y="3039802"/>
            <a:ext cx="1819664" cy="1222885"/>
            <a:chOff x="2699792" y="3075806"/>
            <a:chExt cx="1819664" cy="1222885"/>
          </a:xfrm>
        </p:grpSpPr>
        <p:sp>
          <p:nvSpPr>
            <p:cNvPr id="22" name="文本框 21"/>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矩形 22"/>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4" name="组合 23"/>
          <p:cNvGrpSpPr/>
          <p:nvPr/>
        </p:nvGrpSpPr>
        <p:grpSpPr>
          <a:xfrm>
            <a:off x="4499992" y="3039802"/>
            <a:ext cx="1819664" cy="1222885"/>
            <a:chOff x="4499992" y="3075806"/>
            <a:chExt cx="1819664" cy="1222885"/>
          </a:xfrm>
        </p:grpSpPr>
        <p:sp>
          <p:nvSpPr>
            <p:cNvPr id="25"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7" name="组合 26"/>
          <p:cNvGrpSpPr/>
          <p:nvPr/>
        </p:nvGrpSpPr>
        <p:grpSpPr>
          <a:xfrm>
            <a:off x="6372200" y="3039802"/>
            <a:ext cx="1819664" cy="1222885"/>
            <a:chOff x="6372200" y="3075806"/>
            <a:chExt cx="1819664" cy="1222885"/>
          </a:xfrm>
        </p:grpSpPr>
        <p:sp>
          <p:nvSpPr>
            <p:cNvPr id="28"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0" name="组合 29"/>
          <p:cNvGrpSpPr/>
          <p:nvPr/>
        </p:nvGrpSpPr>
        <p:grpSpPr>
          <a:xfrm>
            <a:off x="4572000" y="1347615"/>
            <a:ext cx="1584176" cy="1440160"/>
            <a:chOff x="4572000" y="1347615"/>
            <a:chExt cx="1584176" cy="1440160"/>
          </a:xfrm>
        </p:grpSpPr>
        <p:sp>
          <p:nvSpPr>
            <p:cNvPr id="31" name="流程图: 手动操作 30"/>
            <p:cNvSpPr/>
            <p:nvPr/>
          </p:nvSpPr>
          <p:spPr>
            <a:xfrm rot="16200000">
              <a:off x="4644008"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6300192" y="1347615"/>
            <a:ext cx="1584176" cy="1440160"/>
            <a:chOff x="6300192" y="1347615"/>
            <a:chExt cx="1584176" cy="1440160"/>
          </a:xfrm>
        </p:grpSpPr>
        <p:sp>
          <p:nvSpPr>
            <p:cNvPr id="34" name="流程图: 手动操作 33"/>
            <p:cNvSpPr/>
            <p:nvPr/>
          </p:nvSpPr>
          <p:spPr>
            <a:xfrm rot="16200000">
              <a:off x="6372200"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2843808" y="1347615"/>
            <a:ext cx="1584176" cy="1440160"/>
            <a:chOff x="2843808" y="1347615"/>
            <a:chExt cx="1584176" cy="1440160"/>
          </a:xfrm>
        </p:grpSpPr>
        <p:sp>
          <p:nvSpPr>
            <p:cNvPr id="37" name="流程图: 手动操作 36"/>
            <p:cNvSpPr/>
            <p:nvPr/>
          </p:nvSpPr>
          <p:spPr>
            <a:xfrm rot="16200000">
              <a:off x="2915816" y="1275607"/>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8"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1115616" y="1347614"/>
            <a:ext cx="1584176" cy="1440160"/>
            <a:chOff x="1115616" y="1347614"/>
            <a:chExt cx="1584176" cy="1440160"/>
          </a:xfrm>
        </p:grpSpPr>
        <p:sp>
          <p:nvSpPr>
            <p:cNvPr id="40" name="流程图: 手动操作 39"/>
            <p:cNvSpPr/>
            <p:nvPr/>
          </p:nvSpPr>
          <p:spPr>
            <a:xfrm rot="16200000">
              <a:off x="1187624" y="1275606"/>
              <a:ext cx="1440160" cy="1584176"/>
            </a:xfrm>
            <a:prstGeom prst="flowChartManualOperation">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1"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3446578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2"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1+#ppt_w/2"/>
                                          </p:val>
                                        </p:tav>
                                        <p:tav tm="100000">
                                          <p:val>
                                            <p:strVal val="#ppt_x"/>
                                          </p:val>
                                        </p:tav>
                                      </p:tavLst>
                                    </p:anim>
                                    <p:anim calcmode="lin" valueType="num">
                                      <p:cBhvr additive="base">
                                        <p:cTn id="28" dur="500" fill="hold"/>
                                        <p:tgtEl>
                                          <p:spTgt spid="39"/>
                                        </p:tgtEl>
                                        <p:attrNameLst>
                                          <p:attrName>ppt_y</p:attrName>
                                        </p:attrNameLst>
                                      </p:cBhvr>
                                      <p:tavLst>
                                        <p:tav tm="0">
                                          <p:val>
                                            <p:strVal val="#ppt_y"/>
                                          </p:val>
                                        </p:tav>
                                        <p:tav tm="100000">
                                          <p:val>
                                            <p:strVal val="#ppt_y"/>
                                          </p:val>
                                        </p:tav>
                                      </p:tavLst>
                                    </p:anim>
                                  </p:childTnLst>
                                </p:cTn>
                              </p:par>
                            </p:childTnLst>
                          </p:cTn>
                        </p:par>
                        <p:par>
                          <p:cTn id="29" fill="hold">
                            <p:stCondLst>
                              <p:cond delay="1500"/>
                            </p:stCondLst>
                            <p:childTnLst>
                              <p:par>
                                <p:cTn id="30" presetID="2" presetClass="entr" presetSubtype="2" fill="hold" nodeType="afterEffect">
                                  <p:stCondLst>
                                    <p:cond delay="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1+#ppt_w/2"/>
                                          </p:val>
                                        </p:tav>
                                        <p:tav tm="100000">
                                          <p:val>
                                            <p:strVal val="#ppt_x"/>
                                          </p:val>
                                        </p:tav>
                                      </p:tavLst>
                                    </p:anim>
                                    <p:anim calcmode="lin" valueType="num">
                                      <p:cBhvr additive="base">
                                        <p:cTn id="33" dur="500" fill="hold"/>
                                        <p:tgtEl>
                                          <p:spTgt spid="36"/>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 presetClass="entr" presetSubtype="2"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additive="base">
                                        <p:cTn id="37" dur="500" fill="hold"/>
                                        <p:tgtEl>
                                          <p:spTgt spid="30"/>
                                        </p:tgtEl>
                                        <p:attrNameLst>
                                          <p:attrName>ppt_x</p:attrName>
                                        </p:attrNameLst>
                                      </p:cBhvr>
                                      <p:tavLst>
                                        <p:tav tm="0">
                                          <p:val>
                                            <p:strVal val="1+#ppt_w/2"/>
                                          </p:val>
                                        </p:tav>
                                        <p:tav tm="100000">
                                          <p:val>
                                            <p:strVal val="#ppt_x"/>
                                          </p:val>
                                        </p:tav>
                                      </p:tavLst>
                                    </p:anim>
                                    <p:anim calcmode="lin" valueType="num">
                                      <p:cBhvr additive="base">
                                        <p:cTn id="38" dur="500" fill="hold"/>
                                        <p:tgtEl>
                                          <p:spTgt spid="30"/>
                                        </p:tgtEl>
                                        <p:attrNameLst>
                                          <p:attrName>ppt_y</p:attrName>
                                        </p:attrNameLst>
                                      </p:cBhvr>
                                      <p:tavLst>
                                        <p:tav tm="0">
                                          <p:val>
                                            <p:strVal val="#ppt_y"/>
                                          </p:val>
                                        </p:tav>
                                        <p:tav tm="100000">
                                          <p:val>
                                            <p:strVal val="#ppt_y"/>
                                          </p:val>
                                        </p:tav>
                                      </p:tavLst>
                                    </p:anim>
                                  </p:childTnLst>
                                </p:cTn>
                              </p:par>
                            </p:childTnLst>
                          </p:cTn>
                        </p:par>
                        <p:par>
                          <p:cTn id="39" fill="hold">
                            <p:stCondLst>
                              <p:cond delay="2500"/>
                            </p:stCondLst>
                            <p:childTnLst>
                              <p:par>
                                <p:cTn id="40" presetID="2" presetClass="entr" presetSubtype="2" fill="hold"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1+#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2" presetClass="entr" presetSubtype="1"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par>
                          <p:cTn id="48" fill="hold">
                            <p:stCondLst>
                              <p:cond delay="350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4000"/>
                            </p:stCondLst>
                            <p:childTnLst>
                              <p:par>
                                <p:cTn id="53" presetID="22" presetClass="entr" presetSubtype="1"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childTnLst>
                          </p:cTn>
                        </p:par>
                        <p:par>
                          <p:cTn id="56" fill="hold">
                            <p:stCondLst>
                              <p:cond delay="4500"/>
                            </p:stCondLst>
                            <p:childTnLst>
                              <p:par>
                                <p:cTn id="57" presetID="22" presetClass="entr" presetSubtype="1"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wipe(up)">
                                      <p:cBhvr>
                                        <p:cTn id="59" dur="500"/>
                                        <p:tgtEl>
                                          <p:spTgt spid="16"/>
                                        </p:tgtEl>
                                      </p:cBhvr>
                                    </p:animEffect>
                                  </p:childTnLst>
                                </p:cTn>
                              </p:par>
                            </p:childTnLst>
                          </p:cTn>
                        </p:par>
                        <p:par>
                          <p:cTn id="60" fill="hold">
                            <p:stCondLst>
                              <p:cond delay="5000"/>
                            </p:stCondLst>
                            <p:childTnLst>
                              <p:par>
                                <p:cTn id="61" presetID="22" presetClass="entr" presetSubtype="1"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up)">
                                      <p:cBhvr>
                                        <p:cTn id="63" dur="500"/>
                                        <p:tgtEl>
                                          <p:spTgt spid="24"/>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Effect transition="in" filter="wipe(up)">
                                      <p:cBhvr>
                                        <p:cTn id="67" dur="500"/>
                                        <p:tgtEl>
                                          <p:spTgt spid="17"/>
                                        </p:tgtEl>
                                      </p:cBhvr>
                                    </p:animEffect>
                                  </p:childTnLst>
                                </p:cTn>
                              </p:par>
                            </p:childTnLst>
                          </p:cTn>
                        </p:par>
                        <p:par>
                          <p:cTn id="68" fill="hold">
                            <p:stCondLst>
                              <p:cond delay="6000"/>
                            </p:stCondLst>
                            <p:childTnLst>
                              <p:par>
                                <p:cTn id="69" presetID="22" presetClass="entr" presetSubtype="1" fill="hold"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up)">
                                      <p:cBhvr>
                                        <p:cTn id="7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圆角右箭头 14"/>
          <p:cNvSpPr/>
          <p:nvPr/>
        </p:nvSpPr>
        <p:spPr>
          <a:xfrm>
            <a:off x="3404650" y="1470388"/>
            <a:ext cx="1080248" cy="1226498"/>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16" name="圆角右箭头 15"/>
          <p:cNvSpPr/>
          <p:nvPr/>
        </p:nvSpPr>
        <p:spPr>
          <a:xfrm rot="5400000">
            <a:off x="4822793" y="1552485"/>
            <a:ext cx="1073185" cy="1234570"/>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17" name="圆角右箭头 16"/>
          <p:cNvSpPr/>
          <p:nvPr/>
        </p:nvSpPr>
        <p:spPr>
          <a:xfrm rot="16200000">
            <a:off x="3350300" y="2871714"/>
            <a:ext cx="1073185" cy="1234570"/>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18" name="圆角右箭头 17"/>
          <p:cNvSpPr/>
          <p:nvPr/>
        </p:nvSpPr>
        <p:spPr>
          <a:xfrm flipH="1" flipV="1">
            <a:off x="4767821" y="2944191"/>
            <a:ext cx="1080248" cy="1226498"/>
          </a:xfrm>
          <a:prstGeom prst="bentArrow">
            <a:avLst/>
          </a:prstGeom>
          <a:solidFill>
            <a:srgbClr val="40404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grpSp>
        <p:nvGrpSpPr>
          <p:cNvPr id="19" name="组合 18"/>
          <p:cNvGrpSpPr/>
          <p:nvPr/>
        </p:nvGrpSpPr>
        <p:grpSpPr>
          <a:xfrm>
            <a:off x="3738933" y="2125999"/>
            <a:ext cx="1800200" cy="1501897"/>
            <a:chOff x="3666054" y="2607295"/>
            <a:chExt cx="1924896" cy="2002530"/>
          </a:xfrm>
        </p:grpSpPr>
        <p:sp>
          <p:nvSpPr>
            <p:cNvPr id="20"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微软雅黑" pitchFamily="34" charset="-122"/>
                </a:rPr>
                <a:t>添加标题</a:t>
              </a:r>
            </a:p>
          </p:txBody>
        </p:sp>
        <p:sp>
          <p:nvSpPr>
            <p:cNvPr id="21"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22" name="组合 21"/>
          <p:cNvGrpSpPr/>
          <p:nvPr/>
        </p:nvGrpSpPr>
        <p:grpSpPr>
          <a:xfrm>
            <a:off x="6071064" y="1403878"/>
            <a:ext cx="1800200" cy="1280909"/>
            <a:chOff x="6391520" y="1772816"/>
            <a:chExt cx="1924896" cy="1707878"/>
          </a:xfrm>
        </p:grpSpPr>
        <p:sp>
          <p:nvSpPr>
            <p:cNvPr id="23"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24"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25" name="组合 24"/>
          <p:cNvGrpSpPr/>
          <p:nvPr/>
        </p:nvGrpSpPr>
        <p:grpSpPr>
          <a:xfrm>
            <a:off x="6071064" y="2973718"/>
            <a:ext cx="1800200" cy="1300039"/>
            <a:chOff x="6391520" y="3692218"/>
            <a:chExt cx="1924896" cy="1733386"/>
          </a:xfrm>
        </p:grpSpPr>
        <p:sp>
          <p:nvSpPr>
            <p:cNvPr id="26"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27"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28" name="组合 27"/>
          <p:cNvGrpSpPr/>
          <p:nvPr/>
        </p:nvGrpSpPr>
        <p:grpSpPr>
          <a:xfrm>
            <a:off x="1246528" y="1392128"/>
            <a:ext cx="1800200" cy="1269861"/>
            <a:chOff x="918912" y="1844824"/>
            <a:chExt cx="1924896" cy="1693146"/>
          </a:xfrm>
        </p:grpSpPr>
        <p:sp>
          <p:nvSpPr>
            <p:cNvPr id="29"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0"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1" name="组合 30"/>
          <p:cNvGrpSpPr/>
          <p:nvPr/>
        </p:nvGrpSpPr>
        <p:grpSpPr>
          <a:xfrm>
            <a:off x="1246528" y="3047032"/>
            <a:ext cx="1800200" cy="1308273"/>
            <a:chOff x="918912" y="3738518"/>
            <a:chExt cx="1924896" cy="1744364"/>
          </a:xfrm>
        </p:grpSpPr>
        <p:sp>
          <p:nvSpPr>
            <p:cNvPr id="32"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3"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spTree>
    <p:extLst>
      <p:ext uri="{BB962C8B-B14F-4D97-AF65-F5344CB8AC3E}">
        <p14:creationId xmlns:p14="http://schemas.microsoft.com/office/powerpoint/2010/main" val="324907456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par>
                                <p:cTn id="28" presetID="22" presetClass="entr" presetSubtype="1" fill="hold" grpId="0" nodeType="withEffect">
                                  <p:stCondLst>
                                    <p:cond delay="200"/>
                                  </p:stCondLst>
                                  <p:childTnLst>
                                    <p:set>
                                      <p:cBhvr>
                                        <p:cTn id="29" dur="1" fill="hold">
                                          <p:stCondLst>
                                            <p:cond delay="0"/>
                                          </p:stCondLst>
                                        </p:cTn>
                                        <p:tgtEl>
                                          <p:spTgt spid="16"/>
                                        </p:tgtEl>
                                        <p:attrNameLst>
                                          <p:attrName>style.visibility</p:attrName>
                                        </p:attrNameLst>
                                      </p:cBhvr>
                                      <p:to>
                                        <p:strVal val="visible"/>
                                      </p:to>
                                    </p:set>
                                    <p:animEffect transition="in" filter="wipe(up)">
                                      <p:cBhvr>
                                        <p:cTn id="30" dur="500"/>
                                        <p:tgtEl>
                                          <p:spTgt spid="16"/>
                                        </p:tgtEl>
                                      </p:cBhvr>
                                    </p:animEffect>
                                  </p:childTnLst>
                                </p:cTn>
                              </p:par>
                              <p:par>
                                <p:cTn id="31" presetID="22" presetClass="entr" presetSubtype="2" fill="hold" grpId="0" nodeType="withEffect">
                                  <p:stCondLst>
                                    <p:cond delay="50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4" fill="hold" grpId="0" nodeType="withEffect">
                                  <p:stCondLst>
                                    <p:cond delay="800"/>
                                  </p:stCondLst>
                                  <p:childTnLst>
                                    <p:set>
                                      <p:cBhvr>
                                        <p:cTn id="35" dur="1" fill="hold">
                                          <p:stCondLst>
                                            <p:cond delay="0"/>
                                          </p:stCondLst>
                                        </p:cTn>
                                        <p:tgtEl>
                                          <p:spTgt spid="17"/>
                                        </p:tgtEl>
                                        <p:attrNameLst>
                                          <p:attrName>style.visibility</p:attrName>
                                        </p:attrNameLst>
                                      </p:cBhvr>
                                      <p:to>
                                        <p:strVal val="visible"/>
                                      </p:to>
                                    </p:set>
                                    <p:animEffect transition="in" filter="wipe(down)">
                                      <p:cBhvr>
                                        <p:cTn id="36" dur="500"/>
                                        <p:tgtEl>
                                          <p:spTgt spid="17"/>
                                        </p:tgtEl>
                                      </p:cBhvr>
                                    </p:animEffect>
                                  </p:childTnLst>
                                </p:cTn>
                              </p:par>
                            </p:childTnLst>
                          </p:cTn>
                        </p:par>
                        <p:par>
                          <p:cTn id="37" fill="hold">
                            <p:stCondLst>
                              <p:cond delay="2300"/>
                            </p:stCondLst>
                            <p:childTnLst>
                              <p:par>
                                <p:cTn id="38" presetID="53" presetClass="entr" presetSubtype="16" fill="hold" nodeType="after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childTnLst>
                          </p:cTn>
                        </p:par>
                        <p:par>
                          <p:cTn id="43" fill="hold">
                            <p:stCondLst>
                              <p:cond delay="2800"/>
                            </p:stCondLst>
                            <p:childTnLst>
                              <p:par>
                                <p:cTn id="44" presetID="22" presetClass="entr" presetSubtype="8" fill="hold" nodeType="afterEffect">
                                  <p:stCondLst>
                                    <p:cond delay="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left)">
                                      <p:cBhvr>
                                        <p:cTn id="49" dur="500"/>
                                        <p:tgtEl>
                                          <p:spTgt spid="25"/>
                                        </p:tgtEl>
                                      </p:cBhvr>
                                    </p:animEffect>
                                  </p:childTnLst>
                                </p:cTn>
                              </p:par>
                              <p:par>
                                <p:cTn id="50" presetID="22" presetClass="entr" presetSubtype="2"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wipe(right)">
                                      <p:cBhvr>
                                        <p:cTn id="52" dur="500"/>
                                        <p:tgtEl>
                                          <p:spTgt spid="31"/>
                                        </p:tgtEl>
                                      </p:cBhvr>
                                    </p:animEffect>
                                  </p:childTnLst>
                                </p:cTn>
                              </p:par>
                              <p:par>
                                <p:cTn id="53" presetID="22" presetClass="entr" presetSubtype="2" fill="hold" nodeType="with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wipe(right)">
                                      <p:cBhvr>
                                        <p:cTn id="5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6" grpId="0" animBg="1"/>
      <p:bldP spid="17" grpId="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TextBox 1"/>
          <p:cNvSpPr txBox="1"/>
          <p:nvPr/>
        </p:nvSpPr>
        <p:spPr>
          <a:xfrm>
            <a:off x="4360087" y="1723787"/>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grpSp>
        <p:nvGrpSpPr>
          <p:cNvPr id="16" name="组合 15"/>
          <p:cNvGrpSpPr/>
          <p:nvPr/>
        </p:nvGrpSpPr>
        <p:grpSpPr>
          <a:xfrm>
            <a:off x="1394284" y="1062164"/>
            <a:ext cx="1967238" cy="1967950"/>
            <a:chOff x="1835696" y="880098"/>
            <a:chExt cx="1968462" cy="1968462"/>
          </a:xfrm>
          <a:solidFill>
            <a:srgbClr val="404040"/>
          </a:solidFill>
        </p:grpSpPr>
        <p:sp>
          <p:nvSpPr>
            <p:cNvPr id="17" name="椭圆 16"/>
            <p:cNvSpPr/>
            <p:nvPr/>
          </p:nvSpPr>
          <p:spPr>
            <a:xfrm>
              <a:off x="1835696" y="880098"/>
              <a:ext cx="1968462" cy="196846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18" name="TextBox 4"/>
            <p:cNvSpPr txBox="1"/>
            <p:nvPr/>
          </p:nvSpPr>
          <p:spPr>
            <a:xfrm>
              <a:off x="2292433" y="1697308"/>
              <a:ext cx="704477" cy="248146"/>
            </a:xfrm>
            <a:prstGeom prst="rect">
              <a:avLst/>
            </a:prstGeom>
            <a:grpFill/>
          </p:spPr>
          <p:txBody>
            <a:bodyPr wrap="none" rtlCol="0">
              <a:spAutoFit/>
            </a:bodyPr>
            <a:lstStyle/>
            <a:p>
              <a:r>
                <a:rPr lang="zh-CN" altLang="en-US" sz="1012" dirty="0">
                  <a:solidFill>
                    <a:schemeClr val="bg1"/>
                  </a:solidFill>
                  <a:latin typeface="方正兰亭准黑_GBK" pitchFamily="2" charset="-122"/>
                  <a:ea typeface="方正兰亭准黑_GBK" pitchFamily="2" charset="-122"/>
                </a:rPr>
                <a:t>事项之一</a:t>
              </a:r>
            </a:p>
          </p:txBody>
        </p:sp>
      </p:grpSp>
      <p:grpSp>
        <p:nvGrpSpPr>
          <p:cNvPr id="19" name="组合 18"/>
          <p:cNvGrpSpPr/>
          <p:nvPr/>
        </p:nvGrpSpPr>
        <p:grpSpPr>
          <a:xfrm>
            <a:off x="897789" y="2387057"/>
            <a:ext cx="1723622" cy="1724245"/>
            <a:chOff x="2115570" y="1737559"/>
            <a:chExt cx="1620620" cy="1620620"/>
          </a:xfrm>
          <a:solidFill>
            <a:srgbClr val="404040"/>
          </a:solidFill>
        </p:grpSpPr>
        <p:sp>
          <p:nvSpPr>
            <p:cNvPr id="20" name="椭圆 19"/>
            <p:cNvSpPr/>
            <p:nvPr/>
          </p:nvSpPr>
          <p:spPr>
            <a:xfrm>
              <a:off x="2115570" y="1737559"/>
              <a:ext cx="1620620" cy="162062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1" name="TextBox 7"/>
            <p:cNvSpPr txBox="1"/>
            <p:nvPr/>
          </p:nvSpPr>
          <p:spPr>
            <a:xfrm>
              <a:off x="2446342" y="2402905"/>
              <a:ext cx="933263" cy="314592"/>
            </a:xfrm>
            <a:prstGeom prst="rect">
              <a:avLst/>
            </a:prstGeom>
            <a:grpFill/>
          </p:spPr>
          <p:txBody>
            <a:bodyPr wrap="none" rtlCol="0">
              <a:spAutoFit/>
            </a:bodyPr>
            <a:lstStyle/>
            <a:p>
              <a:r>
                <a:rPr lang="zh-CN" altLang="en-US" sz="1575" dirty="0">
                  <a:solidFill>
                    <a:schemeClr val="bg1"/>
                  </a:solidFill>
                  <a:latin typeface="微软雅黑" panose="020B0503020204020204" pitchFamily="34" charset="-122"/>
                  <a:ea typeface="微软雅黑" panose="020B0503020204020204" pitchFamily="34" charset="-122"/>
                </a:rPr>
                <a:t>事项之二</a:t>
              </a:r>
            </a:p>
          </p:txBody>
        </p:sp>
      </p:grpSp>
      <p:grpSp>
        <p:nvGrpSpPr>
          <p:cNvPr id="22" name="组合 21"/>
          <p:cNvGrpSpPr/>
          <p:nvPr/>
        </p:nvGrpSpPr>
        <p:grpSpPr>
          <a:xfrm>
            <a:off x="2403706" y="2514691"/>
            <a:ext cx="1449602" cy="1450126"/>
            <a:chOff x="3527026" y="1952177"/>
            <a:chExt cx="1191384" cy="1191384"/>
          </a:xfrm>
          <a:solidFill>
            <a:srgbClr val="404040"/>
          </a:solidFill>
        </p:grpSpPr>
        <p:sp>
          <p:nvSpPr>
            <p:cNvPr id="23" name="椭圆 22"/>
            <p:cNvSpPr/>
            <p:nvPr/>
          </p:nvSpPr>
          <p:spPr>
            <a:xfrm>
              <a:off x="3527026" y="1952177"/>
              <a:ext cx="1191384" cy="119138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4" name="TextBox 10"/>
            <p:cNvSpPr txBox="1"/>
            <p:nvPr/>
          </p:nvSpPr>
          <p:spPr>
            <a:xfrm>
              <a:off x="3788777" y="2437142"/>
              <a:ext cx="752533" cy="256022"/>
            </a:xfrm>
            <a:prstGeom prst="rect">
              <a:avLst/>
            </a:prstGeom>
            <a:grpFill/>
          </p:spPr>
          <p:txBody>
            <a:bodyPr wrap="none" rtlCol="0">
              <a:spAutoFit/>
            </a:bodyPr>
            <a:lstStyle/>
            <a:p>
              <a:r>
                <a:rPr lang="zh-CN" altLang="en-US" sz="1425" dirty="0">
                  <a:solidFill>
                    <a:schemeClr val="bg1"/>
                  </a:solidFill>
                  <a:latin typeface="微软雅黑" panose="020B0503020204020204" pitchFamily="34" charset="-122"/>
                  <a:ea typeface="微软雅黑" panose="020B0503020204020204" pitchFamily="34" charset="-122"/>
                </a:rPr>
                <a:t>事项之三</a:t>
              </a:r>
            </a:p>
          </p:txBody>
        </p:sp>
      </p:grpSp>
      <p:sp>
        <p:nvSpPr>
          <p:cNvPr id="25" name="TextBox 11"/>
          <p:cNvSpPr txBox="1"/>
          <p:nvPr/>
        </p:nvSpPr>
        <p:spPr>
          <a:xfrm>
            <a:off x="4360087" y="2728225"/>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sp>
        <p:nvSpPr>
          <p:cNvPr id="26" name="TextBox 12"/>
          <p:cNvSpPr txBox="1"/>
          <p:nvPr/>
        </p:nvSpPr>
        <p:spPr>
          <a:xfrm>
            <a:off x="4360087" y="3681963"/>
            <a:ext cx="3382272" cy="425709"/>
          </a:xfrm>
          <a:prstGeom prst="rect">
            <a:avLst/>
          </a:prstGeom>
          <a:noFill/>
        </p:spPr>
        <p:txBody>
          <a:bodyPr wrap="square" lIns="91393" tIns="45696" rIns="91393" bIns="45696" rtlCol="0">
            <a:spAutoFit/>
          </a:bodyPr>
          <a:lstStyle/>
          <a:p>
            <a:pPr algn="just">
              <a:lnSpc>
                <a:spcPts val="1299"/>
              </a:lnSpc>
            </a:pPr>
            <a:r>
              <a:rPr lang="zh-CN" altLang="en-US" sz="900" dirty="0">
                <a:latin typeface="方正兰亭纤黑简体" pitchFamily="65" charset="-122"/>
                <a:ea typeface="方正兰亭纤黑简体" pitchFamily="65" charset="-122"/>
              </a:rPr>
              <a:t>点击输入简要文字内容，文字内容需概括精炼，不用多余的文字修饰，言简意赅的说明分项内容。</a:t>
            </a:r>
          </a:p>
        </p:txBody>
      </p:sp>
      <p:grpSp>
        <p:nvGrpSpPr>
          <p:cNvPr id="27" name="组合 26"/>
          <p:cNvGrpSpPr/>
          <p:nvPr/>
        </p:nvGrpSpPr>
        <p:grpSpPr>
          <a:xfrm>
            <a:off x="4360087" y="1380927"/>
            <a:ext cx="3382272" cy="276999"/>
            <a:chOff x="5283922" y="1198944"/>
            <a:chExt cx="3384376" cy="277071"/>
          </a:xfrm>
        </p:grpSpPr>
        <p:sp>
          <p:nvSpPr>
            <p:cNvPr id="28" name="矩形 27"/>
            <p:cNvSpPr/>
            <p:nvPr/>
          </p:nvSpPr>
          <p:spPr>
            <a:xfrm>
              <a:off x="5283922" y="1205118"/>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29" name="TextBox 15"/>
            <p:cNvSpPr txBox="1"/>
            <p:nvPr/>
          </p:nvSpPr>
          <p:spPr>
            <a:xfrm>
              <a:off x="5355930" y="1198944"/>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grpSp>
        <p:nvGrpSpPr>
          <p:cNvPr id="30" name="组合 29"/>
          <p:cNvGrpSpPr/>
          <p:nvPr/>
        </p:nvGrpSpPr>
        <p:grpSpPr>
          <a:xfrm>
            <a:off x="4360087" y="2385365"/>
            <a:ext cx="3382272" cy="276999"/>
            <a:chOff x="5283922" y="2292733"/>
            <a:chExt cx="3384376" cy="277071"/>
          </a:xfrm>
        </p:grpSpPr>
        <p:sp>
          <p:nvSpPr>
            <p:cNvPr id="31" name="矩形 30"/>
            <p:cNvSpPr/>
            <p:nvPr/>
          </p:nvSpPr>
          <p:spPr>
            <a:xfrm>
              <a:off x="5283922" y="2298907"/>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2" name="TextBox 18"/>
            <p:cNvSpPr txBox="1"/>
            <p:nvPr/>
          </p:nvSpPr>
          <p:spPr>
            <a:xfrm>
              <a:off x="5355930" y="2292733"/>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grpSp>
        <p:nvGrpSpPr>
          <p:cNvPr id="33" name="组合 32"/>
          <p:cNvGrpSpPr/>
          <p:nvPr/>
        </p:nvGrpSpPr>
        <p:grpSpPr>
          <a:xfrm>
            <a:off x="4360087" y="3357061"/>
            <a:ext cx="3382272" cy="276999"/>
            <a:chOff x="5283922" y="3405184"/>
            <a:chExt cx="3384376" cy="277071"/>
          </a:xfrm>
        </p:grpSpPr>
        <p:sp>
          <p:nvSpPr>
            <p:cNvPr id="34" name="矩形 33"/>
            <p:cNvSpPr/>
            <p:nvPr/>
          </p:nvSpPr>
          <p:spPr>
            <a:xfrm>
              <a:off x="5283922" y="3411358"/>
              <a:ext cx="3384376" cy="2646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35" name="TextBox 21"/>
            <p:cNvSpPr txBox="1"/>
            <p:nvPr/>
          </p:nvSpPr>
          <p:spPr>
            <a:xfrm>
              <a:off x="5355930" y="3405184"/>
              <a:ext cx="1108685" cy="277071"/>
            </a:xfrm>
            <a:prstGeom prst="rect">
              <a:avLst/>
            </a:prstGeom>
            <a:noFill/>
          </p:spPr>
          <p:txBody>
            <a:bodyPr wrap="none" rtlCol="0">
              <a:spAutoFit/>
            </a:bodyPr>
            <a:lstStyle/>
            <a:p>
              <a:r>
                <a:rPr lang="zh-CN" altLang="en-US" sz="1200" dirty="0">
                  <a:solidFill>
                    <a:schemeClr val="bg1"/>
                  </a:solidFill>
                  <a:latin typeface="方正兰亭准黑_GBK" pitchFamily="2" charset="-122"/>
                  <a:ea typeface="方正兰亭准黑_GBK" pitchFamily="2" charset="-122"/>
                </a:rPr>
                <a:t>点击输入标题</a:t>
              </a:r>
            </a:p>
          </p:txBody>
        </p:sp>
      </p:grpSp>
      <p:sp>
        <p:nvSpPr>
          <p:cNvPr id="36" name="Rectangle 13" descr="FD1DDF730CE4456e89755B07FE1653D0# #Rectangle 13"/>
          <p:cNvSpPr>
            <a:spLocks noChangeArrowheads="1"/>
          </p:cNvSpPr>
          <p:nvPr/>
        </p:nvSpPr>
        <p:spPr bwMode="auto">
          <a:xfrm>
            <a:off x="7731480" y="1334772"/>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100%</a:t>
            </a:r>
          </a:p>
        </p:txBody>
      </p:sp>
      <p:sp>
        <p:nvSpPr>
          <p:cNvPr id="37" name="Rectangle 13" descr="FD1DDF730CE4456e89755B07FE1653D0# #Rectangle 13"/>
          <p:cNvSpPr>
            <a:spLocks noChangeArrowheads="1"/>
          </p:cNvSpPr>
          <p:nvPr/>
        </p:nvSpPr>
        <p:spPr bwMode="auto">
          <a:xfrm>
            <a:off x="7731480" y="2339211"/>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60%</a:t>
            </a:r>
          </a:p>
        </p:txBody>
      </p:sp>
      <p:sp>
        <p:nvSpPr>
          <p:cNvPr id="38" name="Rectangle 13" descr="FD1DDF730CE4456e89755B07FE1653D0# #Rectangle 13"/>
          <p:cNvSpPr>
            <a:spLocks noChangeArrowheads="1"/>
          </p:cNvSpPr>
          <p:nvPr/>
        </p:nvSpPr>
        <p:spPr bwMode="auto">
          <a:xfrm>
            <a:off x="7731480" y="3317532"/>
            <a:ext cx="791596" cy="36920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2399" dirty="0">
                <a:latin typeface="Swiss911 UCm BT" pitchFamily="34" charset="0"/>
                <a:ea typeface="方正兰亭中黑_GBK" pitchFamily="2" charset="-122"/>
                <a:cs typeface="Arial" pitchFamily="34" charset="0"/>
              </a:rPr>
              <a:t>50%</a:t>
            </a:r>
          </a:p>
        </p:txBody>
      </p:sp>
    </p:spTree>
    <p:extLst>
      <p:ext uri="{BB962C8B-B14F-4D97-AF65-F5344CB8AC3E}">
        <p14:creationId xmlns:p14="http://schemas.microsoft.com/office/powerpoint/2010/main" val="395888909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300" fill="hold"/>
                                        <p:tgtEl>
                                          <p:spTgt spid="16"/>
                                        </p:tgtEl>
                                        <p:attrNameLst>
                                          <p:attrName>ppt_x</p:attrName>
                                        </p:attrNameLst>
                                      </p:cBhvr>
                                      <p:tavLst>
                                        <p:tav tm="0">
                                          <p:val>
                                            <p:strVal val="0-#ppt_w/2"/>
                                          </p:val>
                                        </p:tav>
                                        <p:tav tm="100000">
                                          <p:val>
                                            <p:strVal val="#ppt_x"/>
                                          </p:val>
                                        </p:tav>
                                      </p:tavLst>
                                    </p:anim>
                                    <p:anim calcmode="lin" valueType="num">
                                      <p:cBhvr additive="base">
                                        <p:cTn id="28" dur="300" fill="hold"/>
                                        <p:tgtEl>
                                          <p:spTgt spid="16"/>
                                        </p:tgtEl>
                                        <p:attrNameLst>
                                          <p:attrName>ppt_y</p:attrName>
                                        </p:attrNameLst>
                                      </p:cBhvr>
                                      <p:tavLst>
                                        <p:tav tm="0">
                                          <p:val>
                                            <p:strVal val="#ppt_y"/>
                                          </p:val>
                                        </p:tav>
                                        <p:tav tm="100000">
                                          <p:val>
                                            <p:strVal val="#ppt_y"/>
                                          </p:val>
                                        </p:tav>
                                      </p:tavLst>
                                    </p:anim>
                                  </p:childTnLst>
                                </p:cTn>
                              </p:par>
                            </p:childTnLst>
                          </p:cTn>
                        </p:par>
                        <p:par>
                          <p:cTn id="29" fill="hold">
                            <p:stCondLst>
                              <p:cond delay="1300"/>
                            </p:stCondLst>
                            <p:childTnLst>
                              <p:par>
                                <p:cTn id="30" presetID="2" presetClass="entr" presetSubtype="8" fill="hold" nodeType="afterEffect">
                                  <p:stCondLst>
                                    <p:cond delay="0"/>
                                  </p:stCondLst>
                                  <p:childTnLst>
                                    <p:set>
                                      <p:cBhvr>
                                        <p:cTn id="31" dur="1" fill="hold">
                                          <p:stCondLst>
                                            <p:cond delay="0"/>
                                          </p:stCondLst>
                                        </p:cTn>
                                        <p:tgtEl>
                                          <p:spTgt spid="19"/>
                                        </p:tgtEl>
                                        <p:attrNameLst>
                                          <p:attrName>style.visibility</p:attrName>
                                        </p:attrNameLst>
                                      </p:cBhvr>
                                      <p:to>
                                        <p:strVal val="visible"/>
                                      </p:to>
                                    </p:set>
                                    <p:anim calcmode="lin" valueType="num">
                                      <p:cBhvr additive="base">
                                        <p:cTn id="32" dur="300" fill="hold"/>
                                        <p:tgtEl>
                                          <p:spTgt spid="19"/>
                                        </p:tgtEl>
                                        <p:attrNameLst>
                                          <p:attrName>ppt_x</p:attrName>
                                        </p:attrNameLst>
                                      </p:cBhvr>
                                      <p:tavLst>
                                        <p:tav tm="0">
                                          <p:val>
                                            <p:strVal val="0-#ppt_w/2"/>
                                          </p:val>
                                        </p:tav>
                                        <p:tav tm="100000">
                                          <p:val>
                                            <p:strVal val="#ppt_x"/>
                                          </p:val>
                                        </p:tav>
                                      </p:tavLst>
                                    </p:anim>
                                    <p:anim calcmode="lin" valueType="num">
                                      <p:cBhvr additive="base">
                                        <p:cTn id="33" dur="300" fill="hold"/>
                                        <p:tgtEl>
                                          <p:spTgt spid="19"/>
                                        </p:tgtEl>
                                        <p:attrNameLst>
                                          <p:attrName>ppt_y</p:attrName>
                                        </p:attrNameLst>
                                      </p:cBhvr>
                                      <p:tavLst>
                                        <p:tav tm="0">
                                          <p:val>
                                            <p:strVal val="#ppt_y"/>
                                          </p:val>
                                        </p:tav>
                                        <p:tav tm="100000">
                                          <p:val>
                                            <p:strVal val="#ppt_y"/>
                                          </p:val>
                                        </p:tav>
                                      </p:tavLst>
                                    </p:anim>
                                  </p:childTnLst>
                                </p:cTn>
                              </p:par>
                            </p:childTnLst>
                          </p:cTn>
                        </p:par>
                        <p:par>
                          <p:cTn id="34" fill="hold">
                            <p:stCondLst>
                              <p:cond delay="1600"/>
                            </p:stCondLst>
                            <p:childTnLst>
                              <p:par>
                                <p:cTn id="35" presetID="2" presetClass="entr" presetSubtype="8"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300" fill="hold"/>
                                        <p:tgtEl>
                                          <p:spTgt spid="22"/>
                                        </p:tgtEl>
                                        <p:attrNameLst>
                                          <p:attrName>ppt_x</p:attrName>
                                        </p:attrNameLst>
                                      </p:cBhvr>
                                      <p:tavLst>
                                        <p:tav tm="0">
                                          <p:val>
                                            <p:strVal val="0-#ppt_w/2"/>
                                          </p:val>
                                        </p:tav>
                                        <p:tav tm="100000">
                                          <p:val>
                                            <p:strVal val="#ppt_x"/>
                                          </p:val>
                                        </p:tav>
                                      </p:tavLst>
                                    </p:anim>
                                    <p:anim calcmode="lin" valueType="num">
                                      <p:cBhvr additive="base">
                                        <p:cTn id="38" dur="300" fill="hold"/>
                                        <p:tgtEl>
                                          <p:spTgt spid="22"/>
                                        </p:tgtEl>
                                        <p:attrNameLst>
                                          <p:attrName>ppt_y</p:attrName>
                                        </p:attrNameLst>
                                      </p:cBhvr>
                                      <p:tavLst>
                                        <p:tav tm="0">
                                          <p:val>
                                            <p:strVal val="#ppt_y"/>
                                          </p:val>
                                        </p:tav>
                                        <p:tav tm="100000">
                                          <p:val>
                                            <p:strVal val="#ppt_y"/>
                                          </p:val>
                                        </p:tav>
                                      </p:tavLst>
                                    </p:anim>
                                  </p:childTnLst>
                                </p:cTn>
                              </p:par>
                            </p:childTnLst>
                          </p:cTn>
                        </p:par>
                        <p:par>
                          <p:cTn id="39" fill="hold">
                            <p:stCondLst>
                              <p:cond delay="1900"/>
                            </p:stCondLst>
                            <p:childTnLst>
                              <p:par>
                                <p:cTn id="40" presetID="2" presetClass="entr" presetSubtype="2" fill="hold"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additive="base">
                                        <p:cTn id="42" dur="300" fill="hold"/>
                                        <p:tgtEl>
                                          <p:spTgt spid="27"/>
                                        </p:tgtEl>
                                        <p:attrNameLst>
                                          <p:attrName>ppt_x</p:attrName>
                                        </p:attrNameLst>
                                      </p:cBhvr>
                                      <p:tavLst>
                                        <p:tav tm="0">
                                          <p:val>
                                            <p:strVal val="1+#ppt_w/2"/>
                                          </p:val>
                                        </p:tav>
                                        <p:tav tm="100000">
                                          <p:val>
                                            <p:strVal val="#ppt_x"/>
                                          </p:val>
                                        </p:tav>
                                      </p:tavLst>
                                    </p:anim>
                                    <p:anim calcmode="lin" valueType="num">
                                      <p:cBhvr additive="base">
                                        <p:cTn id="43" dur="300" fill="hold"/>
                                        <p:tgtEl>
                                          <p:spTgt spid="27"/>
                                        </p:tgtEl>
                                        <p:attrNameLst>
                                          <p:attrName>ppt_y</p:attrName>
                                        </p:attrNameLst>
                                      </p:cBhvr>
                                      <p:tavLst>
                                        <p:tav tm="0">
                                          <p:val>
                                            <p:strVal val="#ppt_y"/>
                                          </p:val>
                                        </p:tav>
                                        <p:tav tm="100000">
                                          <p:val>
                                            <p:strVal val="#ppt_y"/>
                                          </p:val>
                                        </p:tav>
                                      </p:tavLst>
                                    </p:anim>
                                  </p:childTnLst>
                                </p:cTn>
                              </p:par>
                            </p:childTnLst>
                          </p:cTn>
                        </p:par>
                        <p:par>
                          <p:cTn id="44" fill="hold">
                            <p:stCondLst>
                              <p:cond delay="2200"/>
                            </p:stCondLst>
                            <p:childTnLst>
                              <p:par>
                                <p:cTn id="45" presetID="2" presetClass="entr" presetSubtype="2"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300" fill="hold"/>
                                        <p:tgtEl>
                                          <p:spTgt spid="15"/>
                                        </p:tgtEl>
                                        <p:attrNameLst>
                                          <p:attrName>ppt_x</p:attrName>
                                        </p:attrNameLst>
                                      </p:cBhvr>
                                      <p:tavLst>
                                        <p:tav tm="0">
                                          <p:val>
                                            <p:strVal val="1+#ppt_w/2"/>
                                          </p:val>
                                        </p:tav>
                                        <p:tav tm="100000">
                                          <p:val>
                                            <p:strVal val="#ppt_x"/>
                                          </p:val>
                                        </p:tav>
                                      </p:tavLst>
                                    </p:anim>
                                    <p:anim calcmode="lin" valueType="num">
                                      <p:cBhvr additive="base">
                                        <p:cTn id="48" dur="300" fill="hold"/>
                                        <p:tgtEl>
                                          <p:spTgt spid="15"/>
                                        </p:tgtEl>
                                        <p:attrNameLst>
                                          <p:attrName>ppt_y</p:attrName>
                                        </p:attrNameLst>
                                      </p:cBhvr>
                                      <p:tavLst>
                                        <p:tav tm="0">
                                          <p:val>
                                            <p:strVal val="#ppt_y"/>
                                          </p:val>
                                        </p:tav>
                                        <p:tav tm="100000">
                                          <p:val>
                                            <p:strVal val="#ppt_y"/>
                                          </p:val>
                                        </p:tav>
                                      </p:tavLst>
                                    </p:anim>
                                  </p:childTnLst>
                                </p:cTn>
                              </p:par>
                            </p:childTnLst>
                          </p:cTn>
                        </p:par>
                        <p:par>
                          <p:cTn id="49" fill="hold">
                            <p:stCondLst>
                              <p:cond delay="2500"/>
                            </p:stCondLst>
                            <p:childTnLst>
                              <p:par>
                                <p:cTn id="50" presetID="2" presetClass="entr" presetSubtype="2"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300" fill="hold"/>
                                        <p:tgtEl>
                                          <p:spTgt spid="30"/>
                                        </p:tgtEl>
                                        <p:attrNameLst>
                                          <p:attrName>ppt_x</p:attrName>
                                        </p:attrNameLst>
                                      </p:cBhvr>
                                      <p:tavLst>
                                        <p:tav tm="0">
                                          <p:val>
                                            <p:strVal val="1+#ppt_w/2"/>
                                          </p:val>
                                        </p:tav>
                                        <p:tav tm="100000">
                                          <p:val>
                                            <p:strVal val="#ppt_x"/>
                                          </p:val>
                                        </p:tav>
                                      </p:tavLst>
                                    </p:anim>
                                    <p:anim calcmode="lin" valueType="num">
                                      <p:cBhvr additive="base">
                                        <p:cTn id="53" dur="300" fill="hold"/>
                                        <p:tgtEl>
                                          <p:spTgt spid="30"/>
                                        </p:tgtEl>
                                        <p:attrNameLst>
                                          <p:attrName>ppt_y</p:attrName>
                                        </p:attrNameLst>
                                      </p:cBhvr>
                                      <p:tavLst>
                                        <p:tav tm="0">
                                          <p:val>
                                            <p:strVal val="#ppt_y"/>
                                          </p:val>
                                        </p:tav>
                                        <p:tav tm="100000">
                                          <p:val>
                                            <p:strVal val="#ppt_y"/>
                                          </p:val>
                                        </p:tav>
                                      </p:tavLst>
                                    </p:anim>
                                  </p:childTnLst>
                                </p:cTn>
                              </p:par>
                            </p:childTnLst>
                          </p:cTn>
                        </p:par>
                        <p:par>
                          <p:cTn id="54" fill="hold">
                            <p:stCondLst>
                              <p:cond delay="2800"/>
                            </p:stCondLst>
                            <p:childTnLst>
                              <p:par>
                                <p:cTn id="55" presetID="2" presetClass="entr" presetSubtype="2"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300" fill="hold"/>
                                        <p:tgtEl>
                                          <p:spTgt spid="25"/>
                                        </p:tgtEl>
                                        <p:attrNameLst>
                                          <p:attrName>ppt_x</p:attrName>
                                        </p:attrNameLst>
                                      </p:cBhvr>
                                      <p:tavLst>
                                        <p:tav tm="0">
                                          <p:val>
                                            <p:strVal val="1+#ppt_w/2"/>
                                          </p:val>
                                        </p:tav>
                                        <p:tav tm="100000">
                                          <p:val>
                                            <p:strVal val="#ppt_x"/>
                                          </p:val>
                                        </p:tav>
                                      </p:tavLst>
                                    </p:anim>
                                    <p:anim calcmode="lin" valueType="num">
                                      <p:cBhvr additive="base">
                                        <p:cTn id="58" dur="300" fill="hold"/>
                                        <p:tgtEl>
                                          <p:spTgt spid="25"/>
                                        </p:tgtEl>
                                        <p:attrNameLst>
                                          <p:attrName>ppt_y</p:attrName>
                                        </p:attrNameLst>
                                      </p:cBhvr>
                                      <p:tavLst>
                                        <p:tav tm="0">
                                          <p:val>
                                            <p:strVal val="#ppt_y"/>
                                          </p:val>
                                        </p:tav>
                                        <p:tav tm="100000">
                                          <p:val>
                                            <p:strVal val="#ppt_y"/>
                                          </p:val>
                                        </p:tav>
                                      </p:tavLst>
                                    </p:anim>
                                  </p:childTnLst>
                                </p:cTn>
                              </p:par>
                            </p:childTnLst>
                          </p:cTn>
                        </p:par>
                        <p:par>
                          <p:cTn id="59" fill="hold">
                            <p:stCondLst>
                              <p:cond delay="3100"/>
                            </p:stCondLst>
                            <p:childTnLst>
                              <p:par>
                                <p:cTn id="60" presetID="2" presetClass="entr" presetSubtype="2" fill="hold" nodeType="afterEffect">
                                  <p:stCondLst>
                                    <p:cond delay="0"/>
                                  </p:stCondLst>
                                  <p:childTnLst>
                                    <p:set>
                                      <p:cBhvr>
                                        <p:cTn id="61" dur="1" fill="hold">
                                          <p:stCondLst>
                                            <p:cond delay="0"/>
                                          </p:stCondLst>
                                        </p:cTn>
                                        <p:tgtEl>
                                          <p:spTgt spid="33"/>
                                        </p:tgtEl>
                                        <p:attrNameLst>
                                          <p:attrName>style.visibility</p:attrName>
                                        </p:attrNameLst>
                                      </p:cBhvr>
                                      <p:to>
                                        <p:strVal val="visible"/>
                                      </p:to>
                                    </p:set>
                                    <p:anim calcmode="lin" valueType="num">
                                      <p:cBhvr additive="base">
                                        <p:cTn id="62" dur="300" fill="hold"/>
                                        <p:tgtEl>
                                          <p:spTgt spid="33"/>
                                        </p:tgtEl>
                                        <p:attrNameLst>
                                          <p:attrName>ppt_x</p:attrName>
                                        </p:attrNameLst>
                                      </p:cBhvr>
                                      <p:tavLst>
                                        <p:tav tm="0">
                                          <p:val>
                                            <p:strVal val="1+#ppt_w/2"/>
                                          </p:val>
                                        </p:tav>
                                        <p:tav tm="100000">
                                          <p:val>
                                            <p:strVal val="#ppt_x"/>
                                          </p:val>
                                        </p:tav>
                                      </p:tavLst>
                                    </p:anim>
                                    <p:anim calcmode="lin" valueType="num">
                                      <p:cBhvr additive="base">
                                        <p:cTn id="63" dur="300" fill="hold"/>
                                        <p:tgtEl>
                                          <p:spTgt spid="33"/>
                                        </p:tgtEl>
                                        <p:attrNameLst>
                                          <p:attrName>ppt_y</p:attrName>
                                        </p:attrNameLst>
                                      </p:cBhvr>
                                      <p:tavLst>
                                        <p:tav tm="0">
                                          <p:val>
                                            <p:strVal val="#ppt_y"/>
                                          </p:val>
                                        </p:tav>
                                        <p:tav tm="100000">
                                          <p:val>
                                            <p:strVal val="#ppt_y"/>
                                          </p:val>
                                        </p:tav>
                                      </p:tavLst>
                                    </p:anim>
                                  </p:childTnLst>
                                </p:cTn>
                              </p:par>
                            </p:childTnLst>
                          </p:cTn>
                        </p:par>
                        <p:par>
                          <p:cTn id="64" fill="hold">
                            <p:stCondLst>
                              <p:cond delay="3400"/>
                            </p:stCondLst>
                            <p:childTnLst>
                              <p:par>
                                <p:cTn id="65" presetID="2" presetClass="entr" presetSubtype="2" fill="hold" grpId="0"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300" fill="hold"/>
                                        <p:tgtEl>
                                          <p:spTgt spid="26"/>
                                        </p:tgtEl>
                                        <p:attrNameLst>
                                          <p:attrName>ppt_x</p:attrName>
                                        </p:attrNameLst>
                                      </p:cBhvr>
                                      <p:tavLst>
                                        <p:tav tm="0">
                                          <p:val>
                                            <p:strVal val="1+#ppt_w/2"/>
                                          </p:val>
                                        </p:tav>
                                        <p:tav tm="100000">
                                          <p:val>
                                            <p:strVal val="#ppt_x"/>
                                          </p:val>
                                        </p:tav>
                                      </p:tavLst>
                                    </p:anim>
                                    <p:anim calcmode="lin" valueType="num">
                                      <p:cBhvr additive="base">
                                        <p:cTn id="68" dur="300" fill="hold"/>
                                        <p:tgtEl>
                                          <p:spTgt spid="26"/>
                                        </p:tgtEl>
                                        <p:attrNameLst>
                                          <p:attrName>ppt_y</p:attrName>
                                        </p:attrNameLst>
                                      </p:cBhvr>
                                      <p:tavLst>
                                        <p:tav tm="0">
                                          <p:val>
                                            <p:strVal val="#ppt_y"/>
                                          </p:val>
                                        </p:tav>
                                        <p:tav tm="100000">
                                          <p:val>
                                            <p:strVal val="#ppt_y"/>
                                          </p:val>
                                        </p:tav>
                                      </p:tavLst>
                                    </p:anim>
                                  </p:childTnLst>
                                </p:cTn>
                              </p:par>
                            </p:childTnLst>
                          </p:cTn>
                        </p:par>
                        <p:par>
                          <p:cTn id="69" fill="hold">
                            <p:stCondLst>
                              <p:cond delay="3700"/>
                            </p:stCondLst>
                            <p:childTnLst>
                              <p:par>
                                <p:cTn id="70" presetID="26" presetClass="emph" presetSubtype="0" fill="hold" nodeType="afterEffect">
                                  <p:stCondLst>
                                    <p:cond delay="0"/>
                                  </p:stCondLst>
                                  <p:childTnLst>
                                    <p:animEffect transition="out" filter="fade">
                                      <p:cBhvr>
                                        <p:cTn id="71" dur="500" tmFilter="0, 0; .2, .5; .8, .5; 1, 0"/>
                                        <p:tgtEl>
                                          <p:spTgt spid="16"/>
                                        </p:tgtEl>
                                      </p:cBhvr>
                                    </p:animEffect>
                                    <p:animScale>
                                      <p:cBhvr>
                                        <p:cTn id="72" dur="250" autoRev="1" fill="hold"/>
                                        <p:tgtEl>
                                          <p:spTgt spid="16"/>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27"/>
                                        </p:tgtEl>
                                      </p:cBhvr>
                                    </p:animEffect>
                                    <p:animScale>
                                      <p:cBhvr>
                                        <p:cTn id="75" dur="250" autoRev="1" fill="hold"/>
                                        <p:tgtEl>
                                          <p:spTgt spid="27"/>
                                        </p:tgtEl>
                                      </p:cBhvr>
                                      <p:by x="105000" y="105000"/>
                                    </p:animScale>
                                  </p:childTnLst>
                                </p:cTn>
                              </p:par>
                              <p:par>
                                <p:cTn id="76" presetID="26" presetClass="emph" presetSubtype="0" fill="hold" grpId="1" nodeType="withEffect">
                                  <p:stCondLst>
                                    <p:cond delay="0"/>
                                  </p:stCondLst>
                                  <p:childTnLst>
                                    <p:animEffect transition="out" filter="fade">
                                      <p:cBhvr>
                                        <p:cTn id="77" dur="500" tmFilter="0, 0; .2, .5; .8, .5; 1, 0"/>
                                        <p:tgtEl>
                                          <p:spTgt spid="15"/>
                                        </p:tgtEl>
                                      </p:cBhvr>
                                    </p:animEffect>
                                    <p:animScale>
                                      <p:cBhvr>
                                        <p:cTn id="78" dur="250" autoRev="1" fill="hold"/>
                                        <p:tgtEl>
                                          <p:spTgt spid="15"/>
                                        </p:tgtEl>
                                      </p:cBhvr>
                                      <p:by x="105000" y="105000"/>
                                    </p:animScale>
                                  </p:childTnLst>
                                </p:cTn>
                              </p:par>
                            </p:childTnLst>
                          </p:cTn>
                        </p:par>
                        <p:par>
                          <p:cTn id="79" fill="hold">
                            <p:stCondLst>
                              <p:cond delay="4200"/>
                            </p:stCondLst>
                            <p:childTnLst>
                              <p:par>
                                <p:cTn id="80" presetID="53" presetClass="entr" presetSubtype="16"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 calcmode="lin" valueType="num">
                                      <p:cBhvr>
                                        <p:cTn id="82" dur="1000" fill="hold"/>
                                        <p:tgtEl>
                                          <p:spTgt spid="36"/>
                                        </p:tgtEl>
                                        <p:attrNameLst>
                                          <p:attrName>ppt_w</p:attrName>
                                        </p:attrNameLst>
                                      </p:cBhvr>
                                      <p:tavLst>
                                        <p:tav tm="0">
                                          <p:val>
                                            <p:fltVal val="0"/>
                                          </p:val>
                                        </p:tav>
                                        <p:tav tm="100000">
                                          <p:val>
                                            <p:strVal val="#ppt_w"/>
                                          </p:val>
                                        </p:tav>
                                      </p:tavLst>
                                    </p:anim>
                                    <p:anim calcmode="lin" valueType="num">
                                      <p:cBhvr>
                                        <p:cTn id="83" dur="1000" fill="hold"/>
                                        <p:tgtEl>
                                          <p:spTgt spid="36"/>
                                        </p:tgtEl>
                                        <p:attrNameLst>
                                          <p:attrName>ppt_h</p:attrName>
                                        </p:attrNameLst>
                                      </p:cBhvr>
                                      <p:tavLst>
                                        <p:tav tm="0">
                                          <p:val>
                                            <p:fltVal val="0"/>
                                          </p:val>
                                        </p:tav>
                                        <p:tav tm="100000">
                                          <p:val>
                                            <p:strVal val="#ppt_h"/>
                                          </p:val>
                                        </p:tav>
                                      </p:tavLst>
                                    </p:anim>
                                    <p:animEffect transition="in" filter="fade">
                                      <p:cBhvr>
                                        <p:cTn id="84" dur="1000"/>
                                        <p:tgtEl>
                                          <p:spTgt spid="36"/>
                                        </p:tgtEl>
                                      </p:cBhvr>
                                    </p:animEffect>
                                  </p:childTnLst>
                                </p:cTn>
                              </p:par>
                            </p:childTnLst>
                          </p:cTn>
                        </p:par>
                        <p:par>
                          <p:cTn id="85" fill="hold">
                            <p:stCondLst>
                              <p:cond delay="5200"/>
                            </p:stCondLst>
                            <p:childTnLst>
                              <p:par>
                                <p:cTn id="86" presetID="26" presetClass="emph" presetSubtype="0" fill="hold" nodeType="afterEffect">
                                  <p:stCondLst>
                                    <p:cond delay="500"/>
                                  </p:stCondLst>
                                  <p:childTnLst>
                                    <p:animEffect transition="out" filter="fade">
                                      <p:cBhvr>
                                        <p:cTn id="87" dur="500" tmFilter="0, 0; .2, .5; .8, .5; 1, 0"/>
                                        <p:tgtEl>
                                          <p:spTgt spid="19"/>
                                        </p:tgtEl>
                                      </p:cBhvr>
                                    </p:animEffect>
                                    <p:animScale>
                                      <p:cBhvr>
                                        <p:cTn id="88" dur="250" autoRev="1" fill="hold"/>
                                        <p:tgtEl>
                                          <p:spTgt spid="19"/>
                                        </p:tgtEl>
                                      </p:cBhvr>
                                      <p:by x="105000" y="105000"/>
                                    </p:animScale>
                                  </p:childTnLst>
                                </p:cTn>
                              </p:par>
                              <p:par>
                                <p:cTn id="89" presetID="26" presetClass="emph" presetSubtype="0" fill="hold" nodeType="withEffect">
                                  <p:stCondLst>
                                    <p:cond delay="500"/>
                                  </p:stCondLst>
                                  <p:childTnLst>
                                    <p:animEffect transition="out" filter="fade">
                                      <p:cBhvr>
                                        <p:cTn id="90" dur="500" tmFilter="0, 0; .2, .5; .8, .5; 1, 0"/>
                                        <p:tgtEl>
                                          <p:spTgt spid="30"/>
                                        </p:tgtEl>
                                      </p:cBhvr>
                                    </p:animEffect>
                                    <p:animScale>
                                      <p:cBhvr>
                                        <p:cTn id="91" dur="250" autoRev="1" fill="hold"/>
                                        <p:tgtEl>
                                          <p:spTgt spid="30"/>
                                        </p:tgtEl>
                                      </p:cBhvr>
                                      <p:by x="105000" y="105000"/>
                                    </p:animScale>
                                  </p:childTnLst>
                                </p:cTn>
                              </p:par>
                              <p:par>
                                <p:cTn id="92" presetID="26" presetClass="emph" presetSubtype="0" fill="hold" grpId="1" nodeType="withEffect">
                                  <p:stCondLst>
                                    <p:cond delay="500"/>
                                  </p:stCondLst>
                                  <p:childTnLst>
                                    <p:animEffect transition="out" filter="fade">
                                      <p:cBhvr>
                                        <p:cTn id="93" dur="500" tmFilter="0, 0; .2, .5; .8, .5; 1, 0"/>
                                        <p:tgtEl>
                                          <p:spTgt spid="25"/>
                                        </p:tgtEl>
                                      </p:cBhvr>
                                    </p:animEffect>
                                    <p:animScale>
                                      <p:cBhvr>
                                        <p:cTn id="94" dur="250" autoRev="1" fill="hold"/>
                                        <p:tgtEl>
                                          <p:spTgt spid="25"/>
                                        </p:tgtEl>
                                      </p:cBhvr>
                                      <p:by x="105000" y="105000"/>
                                    </p:animScale>
                                  </p:childTnLst>
                                </p:cTn>
                              </p:par>
                            </p:childTnLst>
                          </p:cTn>
                        </p:par>
                        <p:par>
                          <p:cTn id="95" fill="hold">
                            <p:stCondLst>
                              <p:cond delay="6200"/>
                            </p:stCondLst>
                            <p:childTnLst>
                              <p:par>
                                <p:cTn id="96" presetID="53" presetClass="entr" presetSubtype="16"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 calcmode="lin" valueType="num">
                                      <p:cBhvr>
                                        <p:cTn id="98" dur="1000" fill="hold"/>
                                        <p:tgtEl>
                                          <p:spTgt spid="37"/>
                                        </p:tgtEl>
                                        <p:attrNameLst>
                                          <p:attrName>ppt_w</p:attrName>
                                        </p:attrNameLst>
                                      </p:cBhvr>
                                      <p:tavLst>
                                        <p:tav tm="0">
                                          <p:val>
                                            <p:fltVal val="0"/>
                                          </p:val>
                                        </p:tav>
                                        <p:tav tm="100000">
                                          <p:val>
                                            <p:strVal val="#ppt_w"/>
                                          </p:val>
                                        </p:tav>
                                      </p:tavLst>
                                    </p:anim>
                                    <p:anim calcmode="lin" valueType="num">
                                      <p:cBhvr>
                                        <p:cTn id="99" dur="1000" fill="hold"/>
                                        <p:tgtEl>
                                          <p:spTgt spid="37"/>
                                        </p:tgtEl>
                                        <p:attrNameLst>
                                          <p:attrName>ppt_h</p:attrName>
                                        </p:attrNameLst>
                                      </p:cBhvr>
                                      <p:tavLst>
                                        <p:tav tm="0">
                                          <p:val>
                                            <p:fltVal val="0"/>
                                          </p:val>
                                        </p:tav>
                                        <p:tav tm="100000">
                                          <p:val>
                                            <p:strVal val="#ppt_h"/>
                                          </p:val>
                                        </p:tav>
                                      </p:tavLst>
                                    </p:anim>
                                    <p:animEffect transition="in" filter="fade">
                                      <p:cBhvr>
                                        <p:cTn id="100" dur="1000"/>
                                        <p:tgtEl>
                                          <p:spTgt spid="37"/>
                                        </p:tgtEl>
                                      </p:cBhvr>
                                    </p:animEffect>
                                  </p:childTnLst>
                                </p:cTn>
                              </p:par>
                            </p:childTnLst>
                          </p:cTn>
                        </p:par>
                        <p:par>
                          <p:cTn id="101" fill="hold">
                            <p:stCondLst>
                              <p:cond delay="7200"/>
                            </p:stCondLst>
                            <p:childTnLst>
                              <p:par>
                                <p:cTn id="102" presetID="26" presetClass="emph" presetSubtype="0" fill="hold" nodeType="afterEffect">
                                  <p:stCondLst>
                                    <p:cond delay="500"/>
                                  </p:stCondLst>
                                  <p:childTnLst>
                                    <p:animEffect transition="out" filter="fade">
                                      <p:cBhvr>
                                        <p:cTn id="103" dur="500" tmFilter="0, 0; .2, .5; .8, .5; 1, 0"/>
                                        <p:tgtEl>
                                          <p:spTgt spid="22"/>
                                        </p:tgtEl>
                                      </p:cBhvr>
                                    </p:animEffect>
                                    <p:animScale>
                                      <p:cBhvr>
                                        <p:cTn id="104" dur="250" autoRev="1" fill="hold"/>
                                        <p:tgtEl>
                                          <p:spTgt spid="22"/>
                                        </p:tgtEl>
                                      </p:cBhvr>
                                      <p:by x="105000" y="105000"/>
                                    </p:animScale>
                                  </p:childTnLst>
                                </p:cTn>
                              </p:par>
                              <p:par>
                                <p:cTn id="105" presetID="26" presetClass="emph" presetSubtype="0" fill="hold" nodeType="withEffect">
                                  <p:stCondLst>
                                    <p:cond delay="500"/>
                                  </p:stCondLst>
                                  <p:childTnLst>
                                    <p:animEffect transition="out" filter="fade">
                                      <p:cBhvr>
                                        <p:cTn id="106" dur="500" tmFilter="0, 0; .2, .5; .8, .5; 1, 0"/>
                                        <p:tgtEl>
                                          <p:spTgt spid="33"/>
                                        </p:tgtEl>
                                      </p:cBhvr>
                                    </p:animEffect>
                                    <p:animScale>
                                      <p:cBhvr>
                                        <p:cTn id="107" dur="250" autoRev="1" fill="hold"/>
                                        <p:tgtEl>
                                          <p:spTgt spid="33"/>
                                        </p:tgtEl>
                                      </p:cBhvr>
                                      <p:by x="105000" y="105000"/>
                                    </p:animScale>
                                  </p:childTnLst>
                                </p:cTn>
                              </p:par>
                              <p:par>
                                <p:cTn id="108" presetID="26" presetClass="emph" presetSubtype="0" fill="hold" grpId="1" nodeType="withEffect">
                                  <p:stCondLst>
                                    <p:cond delay="500"/>
                                  </p:stCondLst>
                                  <p:childTnLst>
                                    <p:animEffect transition="out" filter="fade">
                                      <p:cBhvr>
                                        <p:cTn id="109" dur="500" tmFilter="0, 0; .2, .5; .8, .5; 1, 0"/>
                                        <p:tgtEl>
                                          <p:spTgt spid="26"/>
                                        </p:tgtEl>
                                      </p:cBhvr>
                                    </p:animEffect>
                                    <p:animScale>
                                      <p:cBhvr>
                                        <p:cTn id="110" dur="250" autoRev="1" fill="hold"/>
                                        <p:tgtEl>
                                          <p:spTgt spid="26"/>
                                        </p:tgtEl>
                                      </p:cBhvr>
                                      <p:by x="105000" y="105000"/>
                                    </p:animScale>
                                  </p:childTnLst>
                                </p:cTn>
                              </p:par>
                            </p:childTnLst>
                          </p:cTn>
                        </p:par>
                        <p:par>
                          <p:cTn id="111" fill="hold">
                            <p:stCondLst>
                              <p:cond delay="8200"/>
                            </p:stCondLst>
                            <p:childTnLst>
                              <p:par>
                                <p:cTn id="112" presetID="53" presetClass="entr" presetSubtype="16" fill="hold" grpId="0" nodeType="afterEffect">
                                  <p:stCondLst>
                                    <p:cond delay="0"/>
                                  </p:stCondLst>
                                  <p:childTnLst>
                                    <p:set>
                                      <p:cBhvr>
                                        <p:cTn id="113" dur="1" fill="hold">
                                          <p:stCondLst>
                                            <p:cond delay="0"/>
                                          </p:stCondLst>
                                        </p:cTn>
                                        <p:tgtEl>
                                          <p:spTgt spid="38"/>
                                        </p:tgtEl>
                                        <p:attrNameLst>
                                          <p:attrName>style.visibility</p:attrName>
                                        </p:attrNameLst>
                                      </p:cBhvr>
                                      <p:to>
                                        <p:strVal val="visible"/>
                                      </p:to>
                                    </p:set>
                                    <p:anim calcmode="lin" valueType="num">
                                      <p:cBhvr>
                                        <p:cTn id="114" dur="1000" fill="hold"/>
                                        <p:tgtEl>
                                          <p:spTgt spid="38"/>
                                        </p:tgtEl>
                                        <p:attrNameLst>
                                          <p:attrName>ppt_w</p:attrName>
                                        </p:attrNameLst>
                                      </p:cBhvr>
                                      <p:tavLst>
                                        <p:tav tm="0">
                                          <p:val>
                                            <p:fltVal val="0"/>
                                          </p:val>
                                        </p:tav>
                                        <p:tav tm="100000">
                                          <p:val>
                                            <p:strVal val="#ppt_w"/>
                                          </p:val>
                                        </p:tav>
                                      </p:tavLst>
                                    </p:anim>
                                    <p:anim calcmode="lin" valueType="num">
                                      <p:cBhvr>
                                        <p:cTn id="115" dur="1000" fill="hold"/>
                                        <p:tgtEl>
                                          <p:spTgt spid="38"/>
                                        </p:tgtEl>
                                        <p:attrNameLst>
                                          <p:attrName>ppt_h</p:attrName>
                                        </p:attrNameLst>
                                      </p:cBhvr>
                                      <p:tavLst>
                                        <p:tav tm="0">
                                          <p:val>
                                            <p:fltVal val="0"/>
                                          </p:val>
                                        </p:tav>
                                        <p:tav tm="100000">
                                          <p:val>
                                            <p:strVal val="#ppt_h"/>
                                          </p:val>
                                        </p:tav>
                                      </p:tavLst>
                                    </p:anim>
                                    <p:animEffect transition="in" filter="fade">
                                      <p:cBhvr>
                                        <p:cTn id="116"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p:bldP spid="15" grpId="1"/>
      <p:bldP spid="25" grpId="0"/>
      <p:bldP spid="25" grpId="1"/>
      <p:bldP spid="26" grpId="0"/>
      <p:bldP spid="26" grpId="1"/>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2"/>
          <p:cNvSpPr txBox="1"/>
          <p:nvPr/>
        </p:nvSpPr>
        <p:spPr>
          <a:xfrm>
            <a:off x="7747553" y="421165"/>
            <a:ext cx="806797" cy="341632"/>
          </a:xfrm>
          <a:prstGeom prst="rect">
            <a:avLst/>
          </a:prstGeom>
          <a:noFill/>
          <a:effectLst>
            <a:reflection blurRad="6350" stA="50000" endA="300" endPos="38500" dist="50800" dir="5400000" sy="-100000" algn="bl" rotWithShape="0"/>
          </a:effectLst>
        </p:spPr>
        <p:txBody>
          <a:bodyPr wrap="square" rtlCol="0">
            <a:spAutoFit/>
          </a:bodyPr>
          <a:lstStyle/>
          <a:p>
            <a:r>
              <a:rPr lang="en-US" altLang="zh-CN"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1620" dirty="0">
              <a:solidFill>
                <a:schemeClr val="bg1">
                  <a:lumMod val="50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grpSp>
        <p:nvGrpSpPr>
          <p:cNvPr id="5" name="组合 4"/>
          <p:cNvGrpSpPr/>
          <p:nvPr/>
        </p:nvGrpSpPr>
        <p:grpSpPr>
          <a:xfrm>
            <a:off x="677090" y="401135"/>
            <a:ext cx="719358" cy="680050"/>
            <a:chOff x="168729" y="101037"/>
            <a:chExt cx="799287" cy="755611"/>
          </a:xfrm>
        </p:grpSpPr>
        <p:grpSp>
          <p:nvGrpSpPr>
            <p:cNvPr id="6" name="组合 5"/>
            <p:cNvGrpSpPr/>
            <p:nvPr/>
          </p:nvGrpSpPr>
          <p:grpSpPr>
            <a:xfrm>
              <a:off x="168729" y="101037"/>
              <a:ext cx="799287" cy="755611"/>
              <a:chOff x="2759425" y="1932990"/>
              <a:chExt cx="799287" cy="755611"/>
            </a:xfrm>
          </p:grpSpPr>
          <p:sp>
            <p:nvSpPr>
              <p:cNvPr id="8" name="椭圆 7"/>
              <p:cNvSpPr>
                <a:spLocks/>
              </p:cNvSpPr>
              <p:nvPr/>
            </p:nvSpPr>
            <p:spPr bwMode="auto">
              <a:xfrm rot="10800000">
                <a:off x="2759426" y="1949921"/>
                <a:ext cx="799286" cy="717940"/>
              </a:xfrm>
              <a:prstGeom prst="ellipse">
                <a:avLst/>
              </a:prstGeom>
              <a:solidFill>
                <a:srgbClr val="404040"/>
              </a:solidFill>
              <a:ln w="19050">
                <a:noFill/>
              </a:ln>
              <a:effectLst>
                <a:innerShdw blurRad="101600" dist="63500" dir="2700000">
                  <a:prstClr val="black">
                    <a:alpha val="50000"/>
                  </a:prstClr>
                </a:innerShdw>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9" name="椭圆 8"/>
              <p:cNvSpPr/>
              <p:nvPr/>
            </p:nvSpPr>
            <p:spPr>
              <a:xfrm>
                <a:off x="2759425" y="1932990"/>
                <a:ext cx="799287" cy="751802"/>
              </a:xfrm>
              <a:prstGeom prst="ellipse">
                <a:avLst/>
              </a:prstGeom>
              <a:solidFill>
                <a:srgbClr val="404040">
                  <a:alpha val="0"/>
                </a:srgbClr>
              </a:solidFill>
              <a:ln w="38100">
                <a:gradFill flip="none" rotWithShape="1">
                  <a:gsLst>
                    <a:gs pos="0">
                      <a:srgbClr val="F9F9F9"/>
                    </a:gs>
                    <a:gs pos="100000">
                      <a:schemeClr val="bg1">
                        <a:lumMod val="75000"/>
                      </a:schemeClr>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sp>
            <p:nvSpPr>
              <p:cNvPr id="10" name="椭圆 9"/>
              <p:cNvSpPr/>
              <p:nvPr/>
            </p:nvSpPr>
            <p:spPr>
              <a:xfrm>
                <a:off x="2771295" y="1942172"/>
                <a:ext cx="787417" cy="746429"/>
              </a:xfrm>
              <a:prstGeom prst="ellipse">
                <a:avLst/>
              </a:prstGeom>
              <a:solidFill>
                <a:srgbClr val="404040">
                  <a:alpha val="0"/>
                </a:srgbClr>
              </a:solidFill>
              <a:ln w="38100">
                <a:gradFill flip="none" rotWithShape="1">
                  <a:gsLst>
                    <a:gs pos="100000">
                      <a:schemeClr val="bg1"/>
                    </a:gs>
                    <a:gs pos="0">
                      <a:srgbClr val="B6B6B6"/>
                    </a:gs>
                  </a:gsLst>
                  <a:lin ang="2700000" scaled="1"/>
                  <a:tileRect/>
                </a:gradFill>
              </a:ln>
              <a:effectLst/>
            </p:spPr>
            <p:txBody>
              <a:bodyPr vert="horz" wrap="square" lIns="82296" tIns="41148" rIns="82296" bIns="41148" numCol="1" anchor="t" anchorCtr="0" compatLnSpc="1">
                <a:prstTxWarp prst="textNoShape">
                  <a:avLst/>
                </a:prstTxWarp>
                <a:noAutofit/>
              </a:bodyPr>
              <a:lstStyle/>
              <a:p>
                <a:endParaRPr lang="zh-CN" altLang="en-US" sz="1620"/>
              </a:p>
            </p:txBody>
          </p:sp>
        </p:grpSp>
        <p:pic>
          <p:nvPicPr>
            <p:cNvPr id="7" name="Picture 8" descr="C:\Users\ShiYanch\Desktop\PNG\System\White\MB_0006_back.png">
              <a:hlinkClick r:id="" action="ppaction://hlinkshowjump?jump=nextslide"/>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347578" y="294104"/>
              <a:ext cx="482414" cy="411748"/>
            </a:xfrm>
            <a:prstGeom prst="rect">
              <a:avLst/>
            </a:prstGeom>
            <a:noFill/>
            <a:effectLst>
              <a:innerShdw blurRad="38100" dist="12700" dir="13500000">
                <a:schemeClr val="bg1">
                  <a:lumMod val="65000"/>
                  <a:alpha val="50000"/>
                </a:schemeClr>
              </a:innerShdw>
            </a:effectLst>
            <a:extLst>
              <a:ext uri="{909E8E84-426E-40DD-AFC4-6F175D3DCCD1}">
                <a14:hiddenFill xmlns:a14="http://schemas.microsoft.com/office/drawing/2010/main">
                  <a:solidFill>
                    <a:srgbClr val="404040"/>
                  </a:solidFill>
                </a14:hiddenFill>
              </a:ext>
            </a:extLst>
          </p:spPr>
        </p:pic>
      </p:grpSp>
      <p:sp>
        <p:nvSpPr>
          <p:cNvPr id="11" name="矩形 10"/>
          <p:cNvSpPr/>
          <p:nvPr/>
        </p:nvSpPr>
        <p:spPr>
          <a:xfrm>
            <a:off x="1473331" y="757149"/>
            <a:ext cx="7213469" cy="88756"/>
          </a:xfrm>
          <a:prstGeom prst="rect">
            <a:avLst/>
          </a:prstGeom>
          <a:solidFill>
            <a:srgbClr val="40404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96" tIns="41148" rIns="82296" bIns="41148" numCol="1" spcCol="0" rtlCol="0" fromWordArt="0" anchor="ctr" anchorCtr="0" forceAA="0" compatLnSpc="1">
            <a:prstTxWarp prst="textNoShape">
              <a:avLst/>
            </a:prstTxWarp>
            <a:noAutofit/>
          </a:bodyPr>
          <a:lstStyle/>
          <a:p>
            <a:pPr algn="ctr"/>
            <a:endParaRPr lang="zh-CN" altLang="en-US" sz="1620"/>
          </a:p>
        </p:txBody>
      </p:sp>
      <p:grpSp>
        <p:nvGrpSpPr>
          <p:cNvPr id="12" name="组合 11"/>
          <p:cNvGrpSpPr/>
          <p:nvPr/>
        </p:nvGrpSpPr>
        <p:grpSpPr>
          <a:xfrm>
            <a:off x="1473330" y="109077"/>
            <a:ext cx="1490565" cy="590999"/>
            <a:chOff x="1129033" y="49188"/>
            <a:chExt cx="1656184" cy="656665"/>
          </a:xfrm>
        </p:grpSpPr>
        <p:sp>
          <p:nvSpPr>
            <p:cNvPr id="13" name="任意多边形 12"/>
            <p:cNvSpPr/>
            <p:nvPr/>
          </p:nvSpPr>
          <p:spPr>
            <a:xfrm>
              <a:off x="1129034" y="49188"/>
              <a:ext cx="1570758" cy="656665"/>
            </a:xfrm>
            <a:custGeom>
              <a:avLst/>
              <a:gdLst>
                <a:gd name="connsiteX0" fmla="*/ 347608 w 1390436"/>
                <a:gd name="connsiteY0" fmla="*/ 0 h 842499"/>
                <a:gd name="connsiteX1" fmla="*/ 1075798 w 1390436"/>
                <a:gd name="connsiteY1" fmla="*/ 0 h 842499"/>
                <a:gd name="connsiteX2" fmla="*/ 1075798 w 1390436"/>
                <a:gd name="connsiteY2" fmla="*/ 4029 h 842499"/>
                <a:gd name="connsiteX3" fmla="*/ 1112882 w 1390436"/>
                <a:gd name="connsiteY3" fmla="*/ 8559 h 842499"/>
                <a:gd name="connsiteX4" fmla="*/ 1390436 w 1390436"/>
                <a:gd name="connsiteY4" fmla="*/ 421250 h 842499"/>
                <a:gd name="connsiteX5" fmla="*/ 1112882 w 1390436"/>
                <a:gd name="connsiteY5" fmla="*/ 833941 h 842499"/>
                <a:gd name="connsiteX6" fmla="*/ 1075798 w 1390436"/>
                <a:gd name="connsiteY6" fmla="*/ 838471 h 842499"/>
                <a:gd name="connsiteX7" fmla="*/ 1075798 w 1390436"/>
                <a:gd name="connsiteY7" fmla="*/ 842497 h 842499"/>
                <a:gd name="connsiteX8" fmla="*/ 1042843 w 1390436"/>
                <a:gd name="connsiteY8" fmla="*/ 842497 h 842499"/>
                <a:gd name="connsiteX9" fmla="*/ 1042827 w 1390436"/>
                <a:gd name="connsiteY9" fmla="*/ 842499 h 842499"/>
                <a:gd name="connsiteX10" fmla="*/ 1042811 w 1390436"/>
                <a:gd name="connsiteY10" fmla="*/ 842497 h 842499"/>
                <a:gd name="connsiteX11" fmla="*/ 347625 w 1390436"/>
                <a:gd name="connsiteY11" fmla="*/ 842497 h 842499"/>
                <a:gd name="connsiteX12" fmla="*/ 347609 w 1390436"/>
                <a:gd name="connsiteY12" fmla="*/ 842499 h 842499"/>
                <a:gd name="connsiteX13" fmla="*/ 0 w 1390436"/>
                <a:gd name="connsiteY13" fmla="*/ 421250 h 842499"/>
                <a:gd name="connsiteX14" fmla="*/ 277554 w 1390436"/>
                <a:gd name="connsiteY14" fmla="*/ 8559 h 842499"/>
                <a:gd name="connsiteX15" fmla="*/ 347608 w 1390436"/>
                <a:gd name="connsiteY15" fmla="*/ 1 h 84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0436" h="842499">
                  <a:moveTo>
                    <a:pt x="347608" y="0"/>
                  </a:moveTo>
                  <a:lnTo>
                    <a:pt x="1075798" y="0"/>
                  </a:lnTo>
                  <a:lnTo>
                    <a:pt x="1075798" y="4029"/>
                  </a:lnTo>
                  <a:lnTo>
                    <a:pt x="1112882" y="8559"/>
                  </a:lnTo>
                  <a:cubicBezTo>
                    <a:pt x="1271282" y="47839"/>
                    <a:pt x="1390436" y="217682"/>
                    <a:pt x="1390436" y="421250"/>
                  </a:cubicBezTo>
                  <a:cubicBezTo>
                    <a:pt x="1390436" y="624818"/>
                    <a:pt x="1271282" y="794661"/>
                    <a:pt x="1112882" y="833941"/>
                  </a:cubicBezTo>
                  <a:lnTo>
                    <a:pt x="1075798" y="838471"/>
                  </a:lnTo>
                  <a:lnTo>
                    <a:pt x="1075798" y="842497"/>
                  </a:lnTo>
                  <a:lnTo>
                    <a:pt x="1042843" y="842497"/>
                  </a:lnTo>
                  <a:lnTo>
                    <a:pt x="1042827" y="842499"/>
                  </a:lnTo>
                  <a:lnTo>
                    <a:pt x="1042811" y="842497"/>
                  </a:lnTo>
                  <a:lnTo>
                    <a:pt x="347625" y="842497"/>
                  </a:lnTo>
                  <a:lnTo>
                    <a:pt x="347609" y="842499"/>
                  </a:lnTo>
                  <a:cubicBezTo>
                    <a:pt x="155630" y="842499"/>
                    <a:pt x="0" y="653899"/>
                    <a:pt x="0" y="421250"/>
                  </a:cubicBezTo>
                  <a:cubicBezTo>
                    <a:pt x="0" y="217682"/>
                    <a:pt x="119154" y="47839"/>
                    <a:pt x="277554" y="8559"/>
                  </a:cubicBezTo>
                  <a:lnTo>
                    <a:pt x="347608" y="1"/>
                  </a:lnTo>
                  <a:close/>
                </a:path>
              </a:pathLst>
            </a:custGeom>
            <a:solidFill>
              <a:srgbClr val="404040"/>
            </a:solidFill>
            <a:ln>
              <a:noFill/>
            </a:ln>
            <a:effectLst>
              <a:innerShdw blurRad="76200" dist="63500" dir="13500000">
                <a:schemeClr val="tx1">
                  <a:lumMod val="85000"/>
                  <a:lumOff val="15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620">
                <a:solidFill>
                  <a:prstClr val="white"/>
                </a:solidFill>
              </a:endParaRPr>
            </a:p>
          </p:txBody>
        </p:sp>
        <p:sp>
          <p:nvSpPr>
            <p:cNvPr id="14" name="TextBox 11"/>
            <p:cNvSpPr txBox="1"/>
            <p:nvPr/>
          </p:nvSpPr>
          <p:spPr>
            <a:xfrm>
              <a:off x="1129033" y="192855"/>
              <a:ext cx="1656184" cy="379591"/>
            </a:xfrm>
            <a:prstGeom prst="rect">
              <a:avLst/>
            </a:prstGeom>
            <a:noFill/>
          </p:spPr>
          <p:txBody>
            <a:bodyPr wrap="square" rtlCol="0">
              <a:spAutoFit/>
            </a:bodyPr>
            <a:lstStyle/>
            <a:p>
              <a:r>
                <a:rPr lang="zh-CN" altLang="en-US" sz="1620" dirty="0">
                  <a:solidFill>
                    <a:schemeClr val="bg1"/>
                  </a:solidFill>
                  <a:latin typeface="方正粗倩简体" panose="03000509000000000000" pitchFamily="65" charset="-122"/>
                  <a:ea typeface="方正粗倩简体" panose="03000509000000000000" pitchFamily="65" charset="-122"/>
                </a:rPr>
                <a:t>点击输入标题</a:t>
              </a:r>
            </a:p>
          </p:txBody>
        </p:sp>
      </p:grpSp>
      <p:sp>
        <p:nvSpPr>
          <p:cNvPr id="15" name="矩形 14"/>
          <p:cNvSpPr/>
          <p:nvPr/>
        </p:nvSpPr>
        <p:spPr>
          <a:xfrm>
            <a:off x="2845" y="4470790"/>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a:p>
        </p:txBody>
      </p:sp>
      <p:sp>
        <p:nvSpPr>
          <p:cNvPr id="16" name="矩形 15"/>
          <p:cNvSpPr/>
          <p:nvPr/>
        </p:nvSpPr>
        <p:spPr>
          <a:xfrm>
            <a:off x="2845" y="3563058"/>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a:p>
        </p:txBody>
      </p:sp>
      <p:sp>
        <p:nvSpPr>
          <p:cNvPr id="17" name="矩形 16"/>
          <p:cNvSpPr/>
          <p:nvPr/>
        </p:nvSpPr>
        <p:spPr>
          <a:xfrm>
            <a:off x="2845" y="2660765"/>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a:p>
        </p:txBody>
      </p:sp>
      <p:sp>
        <p:nvSpPr>
          <p:cNvPr id="18" name="矩形 17"/>
          <p:cNvSpPr/>
          <p:nvPr/>
        </p:nvSpPr>
        <p:spPr>
          <a:xfrm>
            <a:off x="2845" y="1753032"/>
            <a:ext cx="4332413" cy="91393"/>
          </a:xfrm>
          <a:prstGeom prst="rect">
            <a:avLst/>
          </a:prstGeom>
          <a:solidFill>
            <a:srgbClr val="404040"/>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399"/>
          </a:p>
        </p:txBody>
      </p:sp>
      <p:sp>
        <p:nvSpPr>
          <p:cNvPr id="19" name="椭圆 18"/>
          <p:cNvSpPr/>
          <p:nvPr/>
        </p:nvSpPr>
        <p:spPr>
          <a:xfrm>
            <a:off x="4148199" y="1479611"/>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t>01</a:t>
            </a:r>
            <a:endParaRPr lang="zh-CN" altLang="en-US" sz="2399" dirty="0"/>
          </a:p>
        </p:txBody>
      </p:sp>
      <p:sp>
        <p:nvSpPr>
          <p:cNvPr id="20" name="椭圆 19"/>
          <p:cNvSpPr/>
          <p:nvPr/>
        </p:nvSpPr>
        <p:spPr>
          <a:xfrm>
            <a:off x="4148199" y="2383677"/>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t>02</a:t>
            </a:r>
            <a:endParaRPr lang="zh-CN" altLang="en-US" sz="2399" dirty="0"/>
          </a:p>
        </p:txBody>
      </p:sp>
      <p:sp>
        <p:nvSpPr>
          <p:cNvPr id="21" name="椭圆 20"/>
          <p:cNvSpPr/>
          <p:nvPr/>
        </p:nvSpPr>
        <p:spPr>
          <a:xfrm>
            <a:off x="4148199" y="3262628"/>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t>03</a:t>
            </a:r>
            <a:endParaRPr lang="zh-CN" altLang="en-US" sz="2399" dirty="0"/>
          </a:p>
        </p:txBody>
      </p:sp>
      <p:sp>
        <p:nvSpPr>
          <p:cNvPr id="22" name="椭圆 21"/>
          <p:cNvSpPr/>
          <p:nvPr/>
        </p:nvSpPr>
        <p:spPr>
          <a:xfrm>
            <a:off x="4148199" y="4177453"/>
            <a:ext cx="680093" cy="680093"/>
          </a:xfrm>
          <a:prstGeom prst="ellipse">
            <a:avLst/>
          </a:prstGeom>
          <a:solidFill>
            <a:srgbClr val="404040"/>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399" dirty="0"/>
              <a:t>04</a:t>
            </a:r>
            <a:endParaRPr lang="zh-CN" altLang="en-US" sz="2399" dirty="0"/>
          </a:p>
        </p:txBody>
      </p:sp>
      <p:grpSp>
        <p:nvGrpSpPr>
          <p:cNvPr id="23" name="组 10"/>
          <p:cNvGrpSpPr/>
          <p:nvPr/>
        </p:nvGrpSpPr>
        <p:grpSpPr>
          <a:xfrm>
            <a:off x="5222455" y="1495861"/>
            <a:ext cx="3030575" cy="781589"/>
            <a:chOff x="247498" y="2041376"/>
            <a:chExt cx="3032066" cy="781972"/>
          </a:xfrm>
        </p:grpSpPr>
        <p:sp>
          <p:nvSpPr>
            <p:cNvPr id="24" name="文本框 23"/>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25" name="矩形 24"/>
            <p:cNvSpPr/>
            <p:nvPr/>
          </p:nvSpPr>
          <p:spPr>
            <a:xfrm>
              <a:off x="247498" y="2041376"/>
              <a:ext cx="1621754" cy="372592"/>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rPr>
                <a:t>点击此处添加标题</a:t>
              </a:r>
              <a:endParaRPr lang="en-US" altLang="zh-CN" sz="1400" b="1" kern="0" dirty="0">
                <a:solidFill>
                  <a:schemeClr val="tx1">
                    <a:lumMod val="75000"/>
                    <a:lumOff val="25000"/>
                  </a:schemeClr>
                </a:solidFill>
              </a:endParaRPr>
            </a:p>
          </p:txBody>
        </p:sp>
      </p:grpSp>
      <p:grpSp>
        <p:nvGrpSpPr>
          <p:cNvPr id="26" name="组 13"/>
          <p:cNvGrpSpPr/>
          <p:nvPr/>
        </p:nvGrpSpPr>
        <p:grpSpPr>
          <a:xfrm>
            <a:off x="5222455" y="2399748"/>
            <a:ext cx="3030575" cy="781589"/>
            <a:chOff x="247498" y="2041376"/>
            <a:chExt cx="3032066" cy="781972"/>
          </a:xfrm>
        </p:grpSpPr>
        <p:sp>
          <p:nvSpPr>
            <p:cNvPr id="27" name="文本框 26"/>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28" name="矩形 27"/>
            <p:cNvSpPr/>
            <p:nvPr/>
          </p:nvSpPr>
          <p:spPr>
            <a:xfrm>
              <a:off x="247498" y="2041376"/>
              <a:ext cx="1621754" cy="372592"/>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rPr>
                <a:t>点击此处添加标题</a:t>
              </a:r>
              <a:endParaRPr lang="en-US" altLang="zh-CN" sz="1400" b="1" kern="0" dirty="0">
                <a:solidFill>
                  <a:schemeClr val="tx1">
                    <a:lumMod val="75000"/>
                    <a:lumOff val="25000"/>
                  </a:schemeClr>
                </a:solidFill>
              </a:endParaRPr>
            </a:p>
          </p:txBody>
        </p:sp>
      </p:grpSp>
      <p:grpSp>
        <p:nvGrpSpPr>
          <p:cNvPr id="29" name="组 16"/>
          <p:cNvGrpSpPr/>
          <p:nvPr/>
        </p:nvGrpSpPr>
        <p:grpSpPr>
          <a:xfrm>
            <a:off x="5222455" y="3303636"/>
            <a:ext cx="3030575" cy="781589"/>
            <a:chOff x="247498" y="2041376"/>
            <a:chExt cx="3032066" cy="781972"/>
          </a:xfrm>
        </p:grpSpPr>
        <p:sp>
          <p:nvSpPr>
            <p:cNvPr id="30" name="文本框 29"/>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31" name="矩形 30"/>
            <p:cNvSpPr/>
            <p:nvPr/>
          </p:nvSpPr>
          <p:spPr>
            <a:xfrm>
              <a:off x="247498" y="2041376"/>
              <a:ext cx="1621754" cy="372592"/>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rPr>
                <a:t>点击此处添加标题</a:t>
              </a:r>
              <a:endParaRPr lang="en-US" altLang="zh-CN" sz="1400" b="1" kern="0" dirty="0">
                <a:solidFill>
                  <a:schemeClr val="tx1">
                    <a:lumMod val="75000"/>
                    <a:lumOff val="25000"/>
                  </a:schemeClr>
                </a:solidFill>
              </a:endParaRPr>
            </a:p>
          </p:txBody>
        </p:sp>
      </p:grpSp>
      <p:grpSp>
        <p:nvGrpSpPr>
          <p:cNvPr id="32" name="组 19"/>
          <p:cNvGrpSpPr/>
          <p:nvPr/>
        </p:nvGrpSpPr>
        <p:grpSpPr>
          <a:xfrm>
            <a:off x="5222455" y="4207522"/>
            <a:ext cx="3030575" cy="781589"/>
            <a:chOff x="247498" y="2041376"/>
            <a:chExt cx="3032066" cy="781972"/>
          </a:xfrm>
        </p:grpSpPr>
        <p:sp>
          <p:nvSpPr>
            <p:cNvPr id="33" name="文本框 32"/>
            <p:cNvSpPr txBox="1"/>
            <p:nvPr/>
          </p:nvSpPr>
          <p:spPr>
            <a:xfrm>
              <a:off x="247498" y="2331049"/>
              <a:ext cx="3032066" cy="49229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51">
                <a:lnSpc>
                  <a:spcPct val="130000"/>
                </a:lnSpc>
                <a:defRPr/>
              </a:pPr>
              <a:r>
                <a:rPr lang="zh-CN" altLang="en-US" sz="999" dirty="0">
                  <a:solidFill>
                    <a:schemeClr val="tx1">
                      <a:lumMod val="75000"/>
                      <a:lumOff val="25000"/>
                    </a:schemeClr>
                  </a:solidFill>
                  <a:latin typeface="Century Gothic"/>
                  <a:ea typeface="微软雅黑"/>
                </a:rPr>
                <a:t>标题数字等都可以通过点击和重新输入进行更改，建议正文</a:t>
              </a:r>
              <a:r>
                <a:rPr lang="en-US" altLang="zh-CN" sz="999" dirty="0">
                  <a:solidFill>
                    <a:schemeClr val="tx1">
                      <a:lumMod val="75000"/>
                      <a:lumOff val="25000"/>
                    </a:schemeClr>
                  </a:solidFill>
                  <a:latin typeface="Century Gothic"/>
                  <a:ea typeface="微软雅黑"/>
                </a:rPr>
                <a:t>10</a:t>
              </a:r>
              <a:r>
                <a:rPr lang="zh-CN" altLang="en-US" sz="999" dirty="0">
                  <a:solidFill>
                    <a:schemeClr val="tx1">
                      <a:lumMod val="75000"/>
                      <a:lumOff val="25000"/>
                    </a:schemeClr>
                  </a:solidFill>
                  <a:latin typeface="Century Gothic"/>
                  <a:ea typeface="微软雅黑"/>
                </a:rPr>
                <a:t>号字，</a:t>
              </a:r>
              <a:r>
                <a:rPr lang="en-US" altLang="zh-CN" sz="999" dirty="0">
                  <a:solidFill>
                    <a:schemeClr val="tx1">
                      <a:lumMod val="75000"/>
                      <a:lumOff val="25000"/>
                    </a:schemeClr>
                  </a:solidFill>
                  <a:latin typeface="Century Gothic"/>
                  <a:ea typeface="微软雅黑"/>
                </a:rPr>
                <a:t>1.3</a:t>
              </a:r>
              <a:r>
                <a:rPr lang="zh-CN" altLang="en-US" sz="999" dirty="0">
                  <a:solidFill>
                    <a:schemeClr val="tx1">
                      <a:lumMod val="75000"/>
                      <a:lumOff val="25000"/>
                    </a:schemeClr>
                  </a:solidFill>
                  <a:latin typeface="Century Gothic"/>
                  <a:ea typeface="微软雅黑"/>
                </a:rPr>
                <a:t>倍字间距。</a:t>
              </a:r>
            </a:p>
          </p:txBody>
        </p:sp>
        <p:sp>
          <p:nvSpPr>
            <p:cNvPr id="34" name="矩形 33"/>
            <p:cNvSpPr/>
            <p:nvPr/>
          </p:nvSpPr>
          <p:spPr>
            <a:xfrm>
              <a:off x="247498" y="2041376"/>
              <a:ext cx="1621754" cy="372592"/>
            </a:xfrm>
            <a:prstGeom prst="rect">
              <a:avLst/>
            </a:prstGeom>
          </p:spPr>
          <p:txBody>
            <a:bodyPr wrap="none">
              <a:spAutoFit/>
            </a:bodyPr>
            <a:lstStyle/>
            <a:p>
              <a:pPr defTabSz="913951">
                <a:lnSpc>
                  <a:spcPct val="130000"/>
                </a:lnSpc>
                <a:defRPr/>
              </a:pPr>
              <a:r>
                <a:rPr lang="zh-CN" altLang="en-US" sz="1400" b="1" kern="0" dirty="0">
                  <a:solidFill>
                    <a:schemeClr val="tx1">
                      <a:lumMod val="75000"/>
                      <a:lumOff val="25000"/>
                    </a:schemeClr>
                  </a:solidFill>
                </a:rPr>
                <a:t>点击此处添加标题</a:t>
              </a:r>
              <a:endParaRPr lang="en-US" altLang="zh-CN" sz="1400" b="1" kern="0" dirty="0">
                <a:solidFill>
                  <a:schemeClr val="tx1">
                    <a:lumMod val="75000"/>
                    <a:lumOff val="25000"/>
                  </a:schemeClr>
                </a:solidFill>
              </a:endParaRPr>
            </a:p>
          </p:txBody>
        </p:sp>
      </p:grpSp>
    </p:spTree>
    <p:extLst>
      <p:ext uri="{BB962C8B-B14F-4D97-AF65-F5344CB8AC3E}">
        <p14:creationId xmlns:p14="http://schemas.microsoft.com/office/powerpoint/2010/main" val="31705392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42"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par>
                          <p:cTn id="24" fill="hold">
                            <p:stCondLst>
                              <p:cond delay="1000"/>
                            </p:stCondLst>
                            <p:childTnLst>
                              <p:par>
                                <p:cTn id="25" presetID="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500" fill="hold"/>
                                        <p:tgtEl>
                                          <p:spTgt spid="18"/>
                                        </p:tgtEl>
                                        <p:attrNameLst>
                                          <p:attrName>ppt_x</p:attrName>
                                        </p:attrNameLst>
                                      </p:cBhvr>
                                      <p:tavLst>
                                        <p:tav tm="0">
                                          <p:val>
                                            <p:strVal val="0-#ppt_w/2"/>
                                          </p:val>
                                        </p:tav>
                                        <p:tav tm="100000">
                                          <p:val>
                                            <p:strVal val="#ppt_x"/>
                                          </p:val>
                                        </p:tav>
                                      </p:tavLst>
                                    </p:anim>
                                    <p:anim calcmode="lin" valueType="num">
                                      <p:cBhvr additive="base">
                                        <p:cTn id="28" dur="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10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0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0-#ppt_w/2"/>
                                          </p:val>
                                        </p:tav>
                                        <p:tav tm="100000">
                                          <p:val>
                                            <p:strVal val="#ppt_x"/>
                                          </p:val>
                                        </p:tav>
                                      </p:tavLst>
                                    </p:anim>
                                    <p:anim calcmode="lin" valueType="num">
                                      <p:cBhvr additive="base">
                                        <p:cTn id="36" dur="500" fill="hold"/>
                                        <p:tgtEl>
                                          <p:spTgt spid="16"/>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3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0-#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par>
                          <p:cTn id="41" fill="hold">
                            <p:stCondLst>
                              <p:cond delay="1800"/>
                            </p:stCondLst>
                            <p:childTnLst>
                              <p:par>
                                <p:cTn id="42" presetID="53" presetClass="entr" presetSubtype="16" fill="hold" grpId="0"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p:cTn id="44" dur="500" fill="hold"/>
                                        <p:tgtEl>
                                          <p:spTgt spid="19"/>
                                        </p:tgtEl>
                                        <p:attrNameLst>
                                          <p:attrName>ppt_w</p:attrName>
                                        </p:attrNameLst>
                                      </p:cBhvr>
                                      <p:tavLst>
                                        <p:tav tm="0">
                                          <p:val>
                                            <p:fltVal val="0"/>
                                          </p:val>
                                        </p:tav>
                                        <p:tav tm="100000">
                                          <p:val>
                                            <p:strVal val="#ppt_w"/>
                                          </p:val>
                                        </p:tav>
                                      </p:tavLst>
                                    </p:anim>
                                    <p:anim calcmode="lin" valueType="num">
                                      <p:cBhvr>
                                        <p:cTn id="45" dur="500" fill="hold"/>
                                        <p:tgtEl>
                                          <p:spTgt spid="19"/>
                                        </p:tgtEl>
                                        <p:attrNameLst>
                                          <p:attrName>ppt_h</p:attrName>
                                        </p:attrNameLst>
                                      </p:cBhvr>
                                      <p:tavLst>
                                        <p:tav tm="0">
                                          <p:val>
                                            <p:fltVal val="0"/>
                                          </p:val>
                                        </p:tav>
                                        <p:tav tm="100000">
                                          <p:val>
                                            <p:strVal val="#ppt_h"/>
                                          </p:val>
                                        </p:tav>
                                      </p:tavLst>
                                    </p:anim>
                                    <p:animEffect transition="in" filter="fade">
                                      <p:cBhvr>
                                        <p:cTn id="46" dur="500"/>
                                        <p:tgtEl>
                                          <p:spTgt spid="19"/>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p:cTn id="54" dur="500" fill="hold"/>
                                        <p:tgtEl>
                                          <p:spTgt spid="21"/>
                                        </p:tgtEl>
                                        <p:attrNameLst>
                                          <p:attrName>ppt_w</p:attrName>
                                        </p:attrNameLst>
                                      </p:cBhvr>
                                      <p:tavLst>
                                        <p:tav tm="0">
                                          <p:val>
                                            <p:fltVal val="0"/>
                                          </p:val>
                                        </p:tav>
                                        <p:tav tm="100000">
                                          <p:val>
                                            <p:strVal val="#ppt_w"/>
                                          </p:val>
                                        </p:tav>
                                      </p:tavLst>
                                    </p:anim>
                                    <p:anim calcmode="lin" valueType="num">
                                      <p:cBhvr>
                                        <p:cTn id="55" dur="500" fill="hold"/>
                                        <p:tgtEl>
                                          <p:spTgt spid="21"/>
                                        </p:tgtEl>
                                        <p:attrNameLst>
                                          <p:attrName>ppt_h</p:attrName>
                                        </p:attrNameLst>
                                      </p:cBhvr>
                                      <p:tavLst>
                                        <p:tav tm="0">
                                          <p:val>
                                            <p:fltVal val="0"/>
                                          </p:val>
                                        </p:tav>
                                        <p:tav tm="100000">
                                          <p:val>
                                            <p:strVal val="#ppt_h"/>
                                          </p:val>
                                        </p:tav>
                                      </p:tavLst>
                                    </p:anim>
                                    <p:animEffect transition="in" filter="fade">
                                      <p:cBhvr>
                                        <p:cTn id="56" dur="500"/>
                                        <p:tgtEl>
                                          <p:spTgt spid="21"/>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animEffect transition="in" filter="fade">
                                      <p:cBhvr>
                                        <p:cTn id="61" dur="500"/>
                                        <p:tgtEl>
                                          <p:spTgt spid="22"/>
                                        </p:tgtEl>
                                      </p:cBhvr>
                                    </p:animEffect>
                                  </p:childTnLst>
                                </p:cTn>
                              </p:par>
                            </p:childTnLst>
                          </p:cTn>
                        </p:par>
                        <p:par>
                          <p:cTn id="62" fill="hold">
                            <p:stCondLst>
                              <p:cond delay="2300"/>
                            </p:stCondLst>
                            <p:childTnLst>
                              <p:par>
                                <p:cTn id="63" presetID="42" presetClass="entr" presetSubtype="0" fill="hold" nodeType="after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anim calcmode="lin" valueType="num">
                                      <p:cBhvr>
                                        <p:cTn id="66" dur="1000" fill="hold"/>
                                        <p:tgtEl>
                                          <p:spTgt spid="23"/>
                                        </p:tgtEl>
                                        <p:attrNameLst>
                                          <p:attrName>ppt_x</p:attrName>
                                        </p:attrNameLst>
                                      </p:cBhvr>
                                      <p:tavLst>
                                        <p:tav tm="0">
                                          <p:val>
                                            <p:strVal val="#ppt_x"/>
                                          </p:val>
                                        </p:tav>
                                        <p:tav tm="100000">
                                          <p:val>
                                            <p:strVal val="#ppt_x"/>
                                          </p:val>
                                        </p:tav>
                                      </p:tavLst>
                                    </p:anim>
                                    <p:anim calcmode="lin" valueType="num">
                                      <p:cBhvr>
                                        <p:cTn id="67" dur="1000" fill="hold"/>
                                        <p:tgtEl>
                                          <p:spTgt spid="23"/>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1000"/>
                                        <p:tgtEl>
                                          <p:spTgt spid="26"/>
                                        </p:tgtEl>
                                      </p:cBhvr>
                                    </p:animEffect>
                                    <p:anim calcmode="lin" valueType="num">
                                      <p:cBhvr>
                                        <p:cTn id="71" dur="1000" fill="hold"/>
                                        <p:tgtEl>
                                          <p:spTgt spid="26"/>
                                        </p:tgtEl>
                                        <p:attrNameLst>
                                          <p:attrName>ppt_x</p:attrName>
                                        </p:attrNameLst>
                                      </p:cBhvr>
                                      <p:tavLst>
                                        <p:tav tm="0">
                                          <p:val>
                                            <p:strVal val="#ppt_x"/>
                                          </p:val>
                                        </p:tav>
                                        <p:tav tm="100000">
                                          <p:val>
                                            <p:strVal val="#ppt_x"/>
                                          </p:val>
                                        </p:tav>
                                      </p:tavLst>
                                    </p:anim>
                                    <p:anim calcmode="lin" valueType="num">
                                      <p:cBhvr>
                                        <p:cTn id="72" dur="1000" fill="hold"/>
                                        <p:tgtEl>
                                          <p:spTgt spid="26"/>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1000"/>
                                        <p:tgtEl>
                                          <p:spTgt spid="29"/>
                                        </p:tgtEl>
                                      </p:cBhvr>
                                    </p:animEffect>
                                    <p:anim calcmode="lin" valueType="num">
                                      <p:cBhvr>
                                        <p:cTn id="76" dur="1000" fill="hold"/>
                                        <p:tgtEl>
                                          <p:spTgt spid="29"/>
                                        </p:tgtEl>
                                        <p:attrNameLst>
                                          <p:attrName>ppt_x</p:attrName>
                                        </p:attrNameLst>
                                      </p:cBhvr>
                                      <p:tavLst>
                                        <p:tav tm="0">
                                          <p:val>
                                            <p:strVal val="#ppt_x"/>
                                          </p:val>
                                        </p:tav>
                                        <p:tav tm="100000">
                                          <p:val>
                                            <p:strVal val="#ppt_x"/>
                                          </p:val>
                                        </p:tav>
                                      </p:tavLst>
                                    </p:anim>
                                    <p:anim calcmode="lin" valueType="num">
                                      <p:cBhvr>
                                        <p:cTn id="77" dur="1000" fill="hold"/>
                                        <p:tgtEl>
                                          <p:spTgt spid="29"/>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1000"/>
                                        <p:tgtEl>
                                          <p:spTgt spid="32"/>
                                        </p:tgtEl>
                                      </p:cBhvr>
                                    </p:animEffect>
                                    <p:anim calcmode="lin" valueType="num">
                                      <p:cBhvr>
                                        <p:cTn id="81" dur="1000" fill="hold"/>
                                        <p:tgtEl>
                                          <p:spTgt spid="32"/>
                                        </p:tgtEl>
                                        <p:attrNameLst>
                                          <p:attrName>ppt_x</p:attrName>
                                        </p:attrNameLst>
                                      </p:cBhvr>
                                      <p:tavLst>
                                        <p:tav tm="0">
                                          <p:val>
                                            <p:strVal val="#ppt_x"/>
                                          </p:val>
                                        </p:tav>
                                        <p:tav tm="100000">
                                          <p:val>
                                            <p:strVal val="#ppt_x"/>
                                          </p:val>
                                        </p:tav>
                                      </p:tavLst>
                                    </p:anim>
                                    <p:anim calcmode="lin" valueType="num">
                                      <p:cBhvr>
                                        <p:cTn id="82"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animBg="1"/>
      <p:bldP spid="15" grpId="0" animBg="1"/>
      <p:bldP spid="16" grpId="0" animBg="1"/>
      <p:bldP spid="17" grpId="0" animBg="1"/>
      <p:bldP spid="18" grpId="0" animBg="1"/>
      <p:bldP spid="19" grpId="0" animBg="1"/>
      <p:bldP spid="20" grpId="0" animBg="1"/>
      <p:bldP spid="21" grpId="0" animBg="1"/>
      <p:bldP spid="22" grpId="0" animBg="1"/>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39</TotalTime>
  <Words>3855</Words>
  <Application>Microsoft Office PowerPoint</Application>
  <PresentationFormat>全屏显示(16:9)</PresentationFormat>
  <Paragraphs>257</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极简线条</dc:title>
  <dc:creator>第一PPT</dc:creator>
  <cp:keywords>www.1ppt.com</cp:keywords>
  <cp:lastModifiedBy>Windows User</cp:lastModifiedBy>
  <cp:revision>8</cp:revision>
  <dcterms:created xsi:type="dcterms:W3CDTF">2016-12-09T11:03:38Z</dcterms:created>
  <dcterms:modified xsi:type="dcterms:W3CDTF">2018-11-02T13:31:43Z</dcterms:modified>
</cp:coreProperties>
</file>