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9" r:id="rId4"/>
    <p:sldId id="260" r:id="rId5"/>
    <p:sldId id="257" r:id="rId6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7825" autoAdjust="0"/>
    <p:restoredTop sz="94660"/>
  </p:normalViewPr>
  <p:slideViewPr>
    <p:cSldViewPr>
      <p:cViewPr>
        <p:scale>
          <a:sx n="50" d="100"/>
          <a:sy n="50" d="100"/>
        </p:scale>
        <p:origin x="282" y="-1278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541" y="1807820"/>
            <a:ext cx="9144000" cy="4343693"/>
          </a:xfrm>
          <a:prstGeom prst="rect">
            <a:avLst/>
          </a:prstGeom>
        </p:spPr>
      </p:pic>
      <p:grpSp>
        <p:nvGrpSpPr>
          <p:cNvPr id="44" name="组合 43"/>
          <p:cNvGrpSpPr/>
          <p:nvPr/>
        </p:nvGrpSpPr>
        <p:grpSpPr>
          <a:xfrm>
            <a:off x="2773213" y="1008013"/>
            <a:ext cx="5888380" cy="1347614"/>
            <a:chOff x="1619672" y="0"/>
            <a:chExt cx="5888380" cy="1347614"/>
          </a:xfrm>
        </p:grpSpPr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760"/>
            <a:stretch/>
          </p:blipFill>
          <p:spPr>
            <a:xfrm>
              <a:off x="1619672" y="0"/>
              <a:ext cx="847820" cy="1347614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760"/>
            <a:stretch/>
          </p:blipFill>
          <p:spPr>
            <a:xfrm>
              <a:off x="6660232" y="0"/>
              <a:ext cx="847820" cy="1347614"/>
            </a:xfrm>
            <a:prstGeom prst="rect">
              <a:avLst/>
            </a:prstGeom>
          </p:spPr>
        </p:pic>
      </p:grpSp>
      <p:grpSp>
        <p:nvGrpSpPr>
          <p:cNvPr id="47" name="组合 46"/>
          <p:cNvGrpSpPr/>
          <p:nvPr/>
        </p:nvGrpSpPr>
        <p:grpSpPr>
          <a:xfrm>
            <a:off x="7315196" y="2556379"/>
            <a:ext cx="2226769" cy="3399648"/>
            <a:chOff x="3368866" y="1347614"/>
            <a:chExt cx="2346307" cy="3582148"/>
          </a:xfrm>
        </p:grpSpPr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8866" y="1347614"/>
              <a:ext cx="2346307" cy="3582148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177"/>
            <a:stretch/>
          </p:blipFill>
          <p:spPr>
            <a:xfrm>
              <a:off x="3564104" y="1751087"/>
              <a:ext cx="1944000" cy="2574000"/>
            </a:xfrm>
            <a:prstGeom prst="rect">
              <a:avLst/>
            </a:prstGeom>
          </p:spPr>
        </p:pic>
      </p:grpSp>
      <p:grpSp>
        <p:nvGrpSpPr>
          <p:cNvPr id="50" name="组合 49"/>
          <p:cNvGrpSpPr/>
          <p:nvPr/>
        </p:nvGrpSpPr>
        <p:grpSpPr>
          <a:xfrm>
            <a:off x="1909117" y="2556379"/>
            <a:ext cx="2243767" cy="3399648"/>
            <a:chOff x="3359911" y="1347614"/>
            <a:chExt cx="2364217" cy="3582148"/>
          </a:xfrm>
        </p:grpSpPr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9911" y="1347614"/>
              <a:ext cx="2364217" cy="3582148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2656"/>
            <a:stretch/>
          </p:blipFill>
          <p:spPr>
            <a:xfrm>
              <a:off x="3563887" y="1751087"/>
              <a:ext cx="1944000" cy="2575237"/>
            </a:xfrm>
            <a:prstGeom prst="rect">
              <a:avLst/>
            </a:prstGeom>
          </p:spPr>
        </p:pic>
      </p:grpSp>
      <p:sp>
        <p:nvSpPr>
          <p:cNvPr id="53" name="Oval 5"/>
          <p:cNvSpPr>
            <a:spLocks noChangeArrowheads="1"/>
          </p:cNvSpPr>
          <p:nvPr/>
        </p:nvSpPr>
        <p:spPr bwMode="auto">
          <a:xfrm>
            <a:off x="4504503" y="3003699"/>
            <a:ext cx="981644" cy="981644"/>
          </a:xfrm>
          <a:prstGeom prst="ellipse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4668110" y="3202365"/>
            <a:ext cx="651508" cy="581390"/>
            <a:chOff x="3514569" y="2194352"/>
            <a:chExt cx="651508" cy="581390"/>
          </a:xfrm>
        </p:grpSpPr>
        <p:sp>
          <p:nvSpPr>
            <p:cNvPr id="55" name="Freeform 33"/>
            <p:cNvSpPr>
              <a:spLocks noEditPoints="1"/>
            </p:cNvSpPr>
            <p:nvPr/>
          </p:nvSpPr>
          <p:spPr bwMode="auto">
            <a:xfrm>
              <a:off x="3514569" y="2194352"/>
              <a:ext cx="651508" cy="581390"/>
            </a:xfrm>
            <a:custGeom>
              <a:avLst/>
              <a:gdLst>
                <a:gd name="T0" fmla="*/ 7 w 94"/>
                <a:gd name="T1" fmla="*/ 84 h 84"/>
                <a:gd name="T2" fmla="*/ 74 w 94"/>
                <a:gd name="T3" fmla="*/ 84 h 84"/>
                <a:gd name="T4" fmla="*/ 82 w 94"/>
                <a:gd name="T5" fmla="*/ 76 h 84"/>
                <a:gd name="T6" fmla="*/ 82 w 94"/>
                <a:gd name="T7" fmla="*/ 62 h 84"/>
                <a:gd name="T8" fmla="*/ 93 w 94"/>
                <a:gd name="T9" fmla="*/ 39 h 84"/>
                <a:gd name="T10" fmla="*/ 94 w 94"/>
                <a:gd name="T11" fmla="*/ 33 h 84"/>
                <a:gd name="T12" fmla="*/ 90 w 94"/>
                <a:gd name="T13" fmla="*/ 29 h 84"/>
                <a:gd name="T14" fmla="*/ 34 w 94"/>
                <a:gd name="T15" fmla="*/ 2 h 84"/>
                <a:gd name="T16" fmla="*/ 24 w 94"/>
                <a:gd name="T17" fmla="*/ 5 h 84"/>
                <a:gd name="T18" fmla="*/ 13 w 94"/>
                <a:gd name="T19" fmla="*/ 28 h 84"/>
                <a:gd name="T20" fmla="*/ 7 w 94"/>
                <a:gd name="T21" fmla="*/ 28 h 84"/>
                <a:gd name="T22" fmla="*/ 0 w 94"/>
                <a:gd name="T23" fmla="*/ 36 h 84"/>
                <a:gd name="T24" fmla="*/ 0 w 94"/>
                <a:gd name="T25" fmla="*/ 76 h 84"/>
                <a:gd name="T26" fmla="*/ 7 w 94"/>
                <a:gd name="T27" fmla="*/ 84 h 84"/>
                <a:gd name="T28" fmla="*/ 82 w 94"/>
                <a:gd name="T29" fmla="*/ 53 h 84"/>
                <a:gd name="T30" fmla="*/ 82 w 94"/>
                <a:gd name="T31" fmla="*/ 45 h 84"/>
                <a:gd name="T32" fmla="*/ 85 w 94"/>
                <a:gd name="T33" fmla="*/ 46 h 84"/>
                <a:gd name="T34" fmla="*/ 82 w 94"/>
                <a:gd name="T35" fmla="*/ 53 h 84"/>
                <a:gd name="T36" fmla="*/ 28 w 94"/>
                <a:gd name="T37" fmla="*/ 7 h 84"/>
                <a:gd name="T38" fmla="*/ 31 w 94"/>
                <a:gd name="T39" fmla="*/ 5 h 84"/>
                <a:gd name="T40" fmla="*/ 32 w 94"/>
                <a:gd name="T41" fmla="*/ 5 h 84"/>
                <a:gd name="T42" fmla="*/ 88 w 94"/>
                <a:gd name="T43" fmla="*/ 32 h 84"/>
                <a:gd name="T44" fmla="*/ 90 w 94"/>
                <a:gd name="T45" fmla="*/ 37 h 84"/>
                <a:gd name="T46" fmla="*/ 87 w 94"/>
                <a:gd name="T47" fmla="*/ 43 h 84"/>
                <a:gd name="T48" fmla="*/ 82 w 94"/>
                <a:gd name="T49" fmla="*/ 40 h 84"/>
                <a:gd name="T50" fmla="*/ 82 w 94"/>
                <a:gd name="T51" fmla="*/ 36 h 84"/>
                <a:gd name="T52" fmla="*/ 74 w 94"/>
                <a:gd name="T53" fmla="*/ 28 h 84"/>
                <a:gd name="T54" fmla="*/ 56 w 94"/>
                <a:gd name="T55" fmla="*/ 28 h 84"/>
                <a:gd name="T56" fmla="*/ 25 w 94"/>
                <a:gd name="T57" fmla="*/ 12 h 84"/>
                <a:gd name="T58" fmla="*/ 28 w 94"/>
                <a:gd name="T59" fmla="*/ 7 h 84"/>
                <a:gd name="T60" fmla="*/ 23 w 94"/>
                <a:gd name="T61" fmla="*/ 16 h 84"/>
                <a:gd name="T62" fmla="*/ 47 w 94"/>
                <a:gd name="T63" fmla="*/ 28 h 84"/>
                <a:gd name="T64" fmla="*/ 17 w 94"/>
                <a:gd name="T65" fmla="*/ 28 h 84"/>
                <a:gd name="T66" fmla="*/ 23 w 94"/>
                <a:gd name="T67" fmla="*/ 16 h 84"/>
                <a:gd name="T68" fmla="*/ 4 w 94"/>
                <a:gd name="T69" fmla="*/ 36 h 84"/>
                <a:gd name="T70" fmla="*/ 7 w 94"/>
                <a:gd name="T71" fmla="*/ 32 h 84"/>
                <a:gd name="T72" fmla="*/ 74 w 94"/>
                <a:gd name="T73" fmla="*/ 32 h 84"/>
                <a:gd name="T74" fmla="*/ 78 w 94"/>
                <a:gd name="T75" fmla="*/ 36 h 84"/>
                <a:gd name="T76" fmla="*/ 78 w 94"/>
                <a:gd name="T77" fmla="*/ 76 h 84"/>
                <a:gd name="T78" fmla="*/ 74 w 94"/>
                <a:gd name="T79" fmla="*/ 80 h 84"/>
                <a:gd name="T80" fmla="*/ 7 w 94"/>
                <a:gd name="T81" fmla="*/ 80 h 84"/>
                <a:gd name="T82" fmla="*/ 4 w 94"/>
                <a:gd name="T83" fmla="*/ 76 h 84"/>
                <a:gd name="T84" fmla="*/ 4 w 94"/>
                <a:gd name="T85" fmla="*/ 3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4" h="84">
                  <a:moveTo>
                    <a:pt x="7" y="84"/>
                  </a:moveTo>
                  <a:cubicBezTo>
                    <a:pt x="74" y="84"/>
                    <a:pt x="74" y="84"/>
                    <a:pt x="74" y="84"/>
                  </a:cubicBezTo>
                  <a:cubicBezTo>
                    <a:pt x="79" y="84"/>
                    <a:pt x="82" y="80"/>
                    <a:pt x="82" y="76"/>
                  </a:cubicBezTo>
                  <a:cubicBezTo>
                    <a:pt x="82" y="62"/>
                    <a:pt x="82" y="62"/>
                    <a:pt x="82" y="62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4" y="37"/>
                    <a:pt x="94" y="35"/>
                    <a:pt x="94" y="33"/>
                  </a:cubicBezTo>
                  <a:cubicBezTo>
                    <a:pt x="93" y="31"/>
                    <a:pt x="92" y="30"/>
                    <a:pt x="90" y="29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1" y="0"/>
                    <a:pt x="26" y="2"/>
                    <a:pt x="24" y="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3" y="28"/>
                    <a:pt x="0" y="31"/>
                    <a:pt x="0" y="3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lose/>
                  <a:moveTo>
                    <a:pt x="82" y="53"/>
                  </a:moveTo>
                  <a:cubicBezTo>
                    <a:pt x="82" y="45"/>
                    <a:pt x="82" y="45"/>
                    <a:pt x="82" y="45"/>
                  </a:cubicBezTo>
                  <a:cubicBezTo>
                    <a:pt x="85" y="46"/>
                    <a:pt x="85" y="46"/>
                    <a:pt x="85" y="46"/>
                  </a:cubicBezTo>
                  <a:lnTo>
                    <a:pt x="82" y="53"/>
                  </a:lnTo>
                  <a:close/>
                  <a:moveTo>
                    <a:pt x="28" y="7"/>
                  </a:moveTo>
                  <a:cubicBezTo>
                    <a:pt x="28" y="6"/>
                    <a:pt x="29" y="5"/>
                    <a:pt x="31" y="5"/>
                  </a:cubicBezTo>
                  <a:cubicBezTo>
                    <a:pt x="31" y="5"/>
                    <a:pt x="32" y="5"/>
                    <a:pt x="32" y="5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90" y="33"/>
                    <a:pt x="91" y="36"/>
                    <a:pt x="90" y="37"/>
                  </a:cubicBezTo>
                  <a:cubicBezTo>
                    <a:pt x="87" y="43"/>
                    <a:pt x="87" y="43"/>
                    <a:pt x="87" y="43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2" y="31"/>
                    <a:pt x="79" y="28"/>
                    <a:pt x="74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25" y="12"/>
                    <a:pt x="25" y="12"/>
                    <a:pt x="25" y="12"/>
                  </a:cubicBezTo>
                  <a:lnTo>
                    <a:pt x="28" y="7"/>
                  </a:lnTo>
                  <a:close/>
                  <a:moveTo>
                    <a:pt x="23" y="16"/>
                  </a:moveTo>
                  <a:cubicBezTo>
                    <a:pt x="47" y="28"/>
                    <a:pt x="47" y="28"/>
                    <a:pt x="47" y="28"/>
                  </a:cubicBezTo>
                  <a:cubicBezTo>
                    <a:pt x="17" y="28"/>
                    <a:pt x="17" y="28"/>
                    <a:pt x="17" y="28"/>
                  </a:cubicBezTo>
                  <a:lnTo>
                    <a:pt x="23" y="16"/>
                  </a:lnTo>
                  <a:close/>
                  <a:moveTo>
                    <a:pt x="4" y="36"/>
                  </a:moveTo>
                  <a:cubicBezTo>
                    <a:pt x="4" y="34"/>
                    <a:pt x="5" y="32"/>
                    <a:pt x="7" y="32"/>
                  </a:cubicBezTo>
                  <a:cubicBezTo>
                    <a:pt x="74" y="32"/>
                    <a:pt x="74" y="32"/>
                    <a:pt x="74" y="32"/>
                  </a:cubicBezTo>
                  <a:cubicBezTo>
                    <a:pt x="76" y="32"/>
                    <a:pt x="78" y="34"/>
                    <a:pt x="78" y="36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8" y="78"/>
                    <a:pt x="76" y="80"/>
                    <a:pt x="74" y="80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5" y="80"/>
                    <a:pt x="4" y="78"/>
                    <a:pt x="4" y="76"/>
                  </a:cubicBezTo>
                  <a:lnTo>
                    <a:pt x="4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34"/>
            <p:cNvSpPr>
              <a:spLocks noEditPoints="1"/>
            </p:cNvSpPr>
            <p:nvPr/>
          </p:nvSpPr>
          <p:spPr bwMode="auto">
            <a:xfrm>
              <a:off x="3856392" y="2527410"/>
              <a:ext cx="163607" cy="111019"/>
            </a:xfrm>
            <a:custGeom>
              <a:avLst/>
              <a:gdLst>
                <a:gd name="T0" fmla="*/ 7 w 24"/>
                <a:gd name="T1" fmla="*/ 16 h 16"/>
                <a:gd name="T2" fmla="*/ 12 w 24"/>
                <a:gd name="T3" fmla="*/ 14 h 16"/>
                <a:gd name="T4" fmla="*/ 16 w 24"/>
                <a:gd name="T5" fmla="*/ 16 h 16"/>
                <a:gd name="T6" fmla="*/ 24 w 24"/>
                <a:gd name="T7" fmla="*/ 8 h 16"/>
                <a:gd name="T8" fmla="*/ 16 w 24"/>
                <a:gd name="T9" fmla="*/ 0 h 16"/>
                <a:gd name="T10" fmla="*/ 12 w 24"/>
                <a:gd name="T11" fmla="*/ 1 h 16"/>
                <a:gd name="T12" fmla="*/ 7 w 24"/>
                <a:gd name="T13" fmla="*/ 0 h 16"/>
                <a:gd name="T14" fmla="*/ 0 w 24"/>
                <a:gd name="T15" fmla="*/ 8 h 16"/>
                <a:gd name="T16" fmla="*/ 7 w 24"/>
                <a:gd name="T17" fmla="*/ 16 h 16"/>
                <a:gd name="T18" fmla="*/ 16 w 24"/>
                <a:gd name="T19" fmla="*/ 4 h 16"/>
                <a:gd name="T20" fmla="*/ 20 w 24"/>
                <a:gd name="T21" fmla="*/ 8 h 16"/>
                <a:gd name="T22" fmla="*/ 16 w 24"/>
                <a:gd name="T23" fmla="*/ 12 h 16"/>
                <a:gd name="T24" fmla="*/ 15 w 24"/>
                <a:gd name="T25" fmla="*/ 11 h 16"/>
                <a:gd name="T26" fmla="*/ 15 w 24"/>
                <a:gd name="T27" fmla="*/ 8 h 16"/>
                <a:gd name="T28" fmla="*/ 15 w 24"/>
                <a:gd name="T29" fmla="*/ 4 h 16"/>
                <a:gd name="T30" fmla="*/ 16 w 24"/>
                <a:gd name="T31" fmla="*/ 4 h 16"/>
                <a:gd name="T32" fmla="*/ 7 w 24"/>
                <a:gd name="T33" fmla="*/ 4 h 16"/>
                <a:gd name="T34" fmla="*/ 11 w 24"/>
                <a:gd name="T35" fmla="*/ 8 h 16"/>
                <a:gd name="T36" fmla="*/ 7 w 24"/>
                <a:gd name="T37" fmla="*/ 12 h 16"/>
                <a:gd name="T38" fmla="*/ 4 w 24"/>
                <a:gd name="T39" fmla="*/ 8 h 16"/>
                <a:gd name="T40" fmla="*/ 7 w 24"/>
                <a:gd name="T41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4" h="16">
                  <a:moveTo>
                    <a:pt x="7" y="16"/>
                  </a:moveTo>
                  <a:cubicBezTo>
                    <a:pt x="9" y="16"/>
                    <a:pt x="11" y="15"/>
                    <a:pt x="12" y="14"/>
                  </a:cubicBezTo>
                  <a:cubicBezTo>
                    <a:pt x="13" y="15"/>
                    <a:pt x="15" y="16"/>
                    <a:pt x="16" y="16"/>
                  </a:cubicBezTo>
                  <a:cubicBezTo>
                    <a:pt x="21" y="16"/>
                    <a:pt x="24" y="12"/>
                    <a:pt x="24" y="8"/>
                  </a:cubicBezTo>
                  <a:cubicBezTo>
                    <a:pt x="24" y="3"/>
                    <a:pt x="21" y="0"/>
                    <a:pt x="16" y="0"/>
                  </a:cubicBezTo>
                  <a:cubicBezTo>
                    <a:pt x="15" y="0"/>
                    <a:pt x="13" y="0"/>
                    <a:pt x="12" y="1"/>
                  </a:cubicBezTo>
                  <a:cubicBezTo>
                    <a:pt x="11" y="0"/>
                    <a:pt x="9" y="0"/>
                    <a:pt x="7" y="0"/>
                  </a:cubicBezTo>
                  <a:cubicBezTo>
                    <a:pt x="3" y="0"/>
                    <a:pt x="0" y="3"/>
                    <a:pt x="0" y="8"/>
                  </a:cubicBezTo>
                  <a:cubicBezTo>
                    <a:pt x="0" y="12"/>
                    <a:pt x="3" y="16"/>
                    <a:pt x="7" y="16"/>
                  </a:cubicBezTo>
                  <a:close/>
                  <a:moveTo>
                    <a:pt x="16" y="4"/>
                  </a:move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ubicBezTo>
                    <a:pt x="16" y="12"/>
                    <a:pt x="15" y="12"/>
                    <a:pt x="15" y="11"/>
                  </a:cubicBezTo>
                  <a:cubicBezTo>
                    <a:pt x="15" y="10"/>
                    <a:pt x="15" y="9"/>
                    <a:pt x="15" y="8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5" y="4"/>
                    <a:pt x="16" y="4"/>
                    <a:pt x="16" y="4"/>
                  </a:cubicBezTo>
                  <a:close/>
                  <a:moveTo>
                    <a:pt x="7" y="4"/>
                  </a:moveTo>
                  <a:cubicBezTo>
                    <a:pt x="10" y="4"/>
                    <a:pt x="11" y="6"/>
                    <a:pt x="11" y="8"/>
                  </a:cubicBezTo>
                  <a:cubicBezTo>
                    <a:pt x="11" y="10"/>
                    <a:pt x="10" y="12"/>
                    <a:pt x="7" y="12"/>
                  </a:cubicBezTo>
                  <a:cubicBezTo>
                    <a:pt x="5" y="12"/>
                    <a:pt x="4" y="10"/>
                    <a:pt x="4" y="8"/>
                  </a:cubicBezTo>
                  <a:cubicBezTo>
                    <a:pt x="4" y="6"/>
                    <a:pt x="5" y="4"/>
                    <a:pt x="7" y="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Oval 35"/>
            <p:cNvSpPr>
              <a:spLocks noChangeArrowheads="1"/>
            </p:cNvSpPr>
            <p:nvPr/>
          </p:nvSpPr>
          <p:spPr bwMode="auto">
            <a:xfrm>
              <a:off x="3689863" y="2664723"/>
              <a:ext cx="26294" cy="292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Oval 36"/>
            <p:cNvSpPr>
              <a:spLocks noChangeArrowheads="1"/>
            </p:cNvSpPr>
            <p:nvPr/>
          </p:nvSpPr>
          <p:spPr bwMode="auto">
            <a:xfrm>
              <a:off x="3634353" y="2664723"/>
              <a:ext cx="26294" cy="292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Oval 37"/>
            <p:cNvSpPr>
              <a:spLocks noChangeArrowheads="1"/>
            </p:cNvSpPr>
            <p:nvPr/>
          </p:nvSpPr>
          <p:spPr bwMode="auto">
            <a:xfrm>
              <a:off x="3800882" y="2664723"/>
              <a:ext cx="26294" cy="292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Oval 38"/>
            <p:cNvSpPr>
              <a:spLocks noChangeArrowheads="1"/>
            </p:cNvSpPr>
            <p:nvPr/>
          </p:nvSpPr>
          <p:spPr bwMode="auto">
            <a:xfrm>
              <a:off x="3578844" y="2664723"/>
              <a:ext cx="26294" cy="292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Oval 39"/>
            <p:cNvSpPr>
              <a:spLocks noChangeArrowheads="1"/>
            </p:cNvSpPr>
            <p:nvPr/>
          </p:nvSpPr>
          <p:spPr bwMode="auto">
            <a:xfrm>
              <a:off x="3856392" y="2664723"/>
              <a:ext cx="26294" cy="292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Oval 40"/>
            <p:cNvSpPr>
              <a:spLocks noChangeArrowheads="1"/>
            </p:cNvSpPr>
            <p:nvPr/>
          </p:nvSpPr>
          <p:spPr bwMode="auto">
            <a:xfrm>
              <a:off x="3745373" y="2664723"/>
              <a:ext cx="26294" cy="292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Oval 41"/>
            <p:cNvSpPr>
              <a:spLocks noChangeArrowheads="1"/>
            </p:cNvSpPr>
            <p:nvPr/>
          </p:nvSpPr>
          <p:spPr bwMode="auto">
            <a:xfrm>
              <a:off x="3964490" y="2664723"/>
              <a:ext cx="29216" cy="292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Oval 42"/>
            <p:cNvSpPr>
              <a:spLocks noChangeArrowheads="1"/>
            </p:cNvSpPr>
            <p:nvPr/>
          </p:nvSpPr>
          <p:spPr bwMode="auto">
            <a:xfrm>
              <a:off x="3911901" y="2664723"/>
              <a:ext cx="26294" cy="292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eform 43"/>
            <p:cNvSpPr>
              <a:spLocks/>
            </p:cNvSpPr>
            <p:nvPr/>
          </p:nvSpPr>
          <p:spPr bwMode="auto">
            <a:xfrm>
              <a:off x="3578844" y="2609214"/>
              <a:ext cx="233725" cy="29216"/>
            </a:xfrm>
            <a:custGeom>
              <a:avLst/>
              <a:gdLst>
                <a:gd name="T0" fmla="*/ 2 w 34"/>
                <a:gd name="T1" fmla="*/ 4 h 4"/>
                <a:gd name="T2" fmla="*/ 32 w 34"/>
                <a:gd name="T3" fmla="*/ 4 h 4"/>
                <a:gd name="T4" fmla="*/ 34 w 34"/>
                <a:gd name="T5" fmla="*/ 2 h 4"/>
                <a:gd name="T6" fmla="*/ 32 w 34"/>
                <a:gd name="T7" fmla="*/ 0 h 4"/>
                <a:gd name="T8" fmla="*/ 2 w 34"/>
                <a:gd name="T9" fmla="*/ 0 h 4"/>
                <a:gd name="T10" fmla="*/ 0 w 34"/>
                <a:gd name="T11" fmla="*/ 2 h 4"/>
                <a:gd name="T12" fmla="*/ 2 w 3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4">
                  <a:moveTo>
                    <a:pt x="2" y="4"/>
                  </a:moveTo>
                  <a:cubicBezTo>
                    <a:pt x="32" y="4"/>
                    <a:pt x="32" y="4"/>
                    <a:pt x="32" y="4"/>
                  </a:cubicBezTo>
                  <a:cubicBezTo>
                    <a:pt x="33" y="4"/>
                    <a:pt x="34" y="3"/>
                    <a:pt x="34" y="2"/>
                  </a:cubicBezTo>
                  <a:cubicBezTo>
                    <a:pt x="34" y="1"/>
                    <a:pt x="33" y="0"/>
                    <a:pt x="3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Freeform 44"/>
            <p:cNvSpPr>
              <a:spLocks/>
            </p:cNvSpPr>
            <p:nvPr/>
          </p:nvSpPr>
          <p:spPr bwMode="auto">
            <a:xfrm>
              <a:off x="3578844" y="2547861"/>
              <a:ext cx="146078" cy="29216"/>
            </a:xfrm>
            <a:custGeom>
              <a:avLst/>
              <a:gdLst>
                <a:gd name="T0" fmla="*/ 2 w 21"/>
                <a:gd name="T1" fmla="*/ 4 h 4"/>
                <a:gd name="T2" fmla="*/ 19 w 21"/>
                <a:gd name="T3" fmla="*/ 4 h 4"/>
                <a:gd name="T4" fmla="*/ 21 w 21"/>
                <a:gd name="T5" fmla="*/ 2 h 4"/>
                <a:gd name="T6" fmla="*/ 19 w 21"/>
                <a:gd name="T7" fmla="*/ 0 h 4"/>
                <a:gd name="T8" fmla="*/ 2 w 21"/>
                <a:gd name="T9" fmla="*/ 0 h 4"/>
                <a:gd name="T10" fmla="*/ 0 w 21"/>
                <a:gd name="T11" fmla="*/ 2 h 4"/>
                <a:gd name="T12" fmla="*/ 2 w 21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4">
                  <a:moveTo>
                    <a:pt x="2" y="4"/>
                  </a:move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3"/>
                    <a:pt x="21" y="2"/>
                  </a:cubicBezTo>
                  <a:cubicBezTo>
                    <a:pt x="21" y="1"/>
                    <a:pt x="20" y="0"/>
                    <a:pt x="1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7" name="Oval 6"/>
          <p:cNvSpPr>
            <a:spLocks noChangeArrowheads="1"/>
          </p:cNvSpPr>
          <p:nvPr/>
        </p:nvSpPr>
        <p:spPr bwMode="auto">
          <a:xfrm>
            <a:off x="5749087" y="3003699"/>
            <a:ext cx="984566" cy="981644"/>
          </a:xfrm>
          <a:prstGeom prst="ellipse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6012028" y="3190679"/>
            <a:ext cx="449920" cy="613528"/>
            <a:chOff x="4858487" y="2182666"/>
            <a:chExt cx="449920" cy="613528"/>
          </a:xfrm>
        </p:grpSpPr>
        <p:sp>
          <p:nvSpPr>
            <p:cNvPr id="69" name="Freeform 55"/>
            <p:cNvSpPr>
              <a:spLocks noEditPoints="1"/>
            </p:cNvSpPr>
            <p:nvPr/>
          </p:nvSpPr>
          <p:spPr bwMode="auto">
            <a:xfrm>
              <a:off x="4858487" y="2182666"/>
              <a:ext cx="449920" cy="613528"/>
            </a:xfrm>
            <a:custGeom>
              <a:avLst/>
              <a:gdLst>
                <a:gd name="T0" fmla="*/ 8 w 65"/>
                <a:gd name="T1" fmla="*/ 89 h 89"/>
                <a:gd name="T2" fmla="*/ 58 w 65"/>
                <a:gd name="T3" fmla="*/ 89 h 89"/>
                <a:gd name="T4" fmla="*/ 65 w 65"/>
                <a:gd name="T5" fmla="*/ 81 h 89"/>
                <a:gd name="T6" fmla="*/ 65 w 65"/>
                <a:gd name="T7" fmla="*/ 28 h 89"/>
                <a:gd name="T8" fmla="*/ 65 w 65"/>
                <a:gd name="T9" fmla="*/ 7 h 89"/>
                <a:gd name="T10" fmla="*/ 58 w 65"/>
                <a:gd name="T11" fmla="*/ 0 h 89"/>
                <a:gd name="T12" fmla="*/ 8 w 65"/>
                <a:gd name="T13" fmla="*/ 0 h 89"/>
                <a:gd name="T14" fmla="*/ 0 w 65"/>
                <a:gd name="T15" fmla="*/ 7 h 89"/>
                <a:gd name="T16" fmla="*/ 0 w 65"/>
                <a:gd name="T17" fmla="*/ 28 h 89"/>
                <a:gd name="T18" fmla="*/ 0 w 65"/>
                <a:gd name="T19" fmla="*/ 81 h 89"/>
                <a:gd name="T20" fmla="*/ 8 w 65"/>
                <a:gd name="T21" fmla="*/ 89 h 89"/>
                <a:gd name="T22" fmla="*/ 61 w 65"/>
                <a:gd name="T23" fmla="*/ 81 h 89"/>
                <a:gd name="T24" fmla="*/ 58 w 65"/>
                <a:gd name="T25" fmla="*/ 85 h 89"/>
                <a:gd name="T26" fmla="*/ 8 w 65"/>
                <a:gd name="T27" fmla="*/ 85 h 89"/>
                <a:gd name="T28" fmla="*/ 4 w 65"/>
                <a:gd name="T29" fmla="*/ 81 h 89"/>
                <a:gd name="T30" fmla="*/ 4 w 65"/>
                <a:gd name="T31" fmla="*/ 30 h 89"/>
                <a:gd name="T32" fmla="*/ 61 w 65"/>
                <a:gd name="T33" fmla="*/ 30 h 89"/>
                <a:gd name="T34" fmla="*/ 61 w 65"/>
                <a:gd name="T35" fmla="*/ 81 h 89"/>
                <a:gd name="T36" fmla="*/ 4 w 65"/>
                <a:gd name="T37" fmla="*/ 7 h 89"/>
                <a:gd name="T38" fmla="*/ 8 w 65"/>
                <a:gd name="T39" fmla="*/ 4 h 89"/>
                <a:gd name="T40" fmla="*/ 58 w 65"/>
                <a:gd name="T41" fmla="*/ 4 h 89"/>
                <a:gd name="T42" fmla="*/ 61 w 65"/>
                <a:gd name="T43" fmla="*/ 7 h 89"/>
                <a:gd name="T44" fmla="*/ 61 w 65"/>
                <a:gd name="T45" fmla="*/ 26 h 89"/>
                <a:gd name="T46" fmla="*/ 4 w 65"/>
                <a:gd name="T47" fmla="*/ 26 h 89"/>
                <a:gd name="T48" fmla="*/ 4 w 65"/>
                <a:gd name="T49" fmla="*/ 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5" h="89">
                  <a:moveTo>
                    <a:pt x="8" y="89"/>
                  </a:moveTo>
                  <a:cubicBezTo>
                    <a:pt x="58" y="89"/>
                    <a:pt x="58" y="89"/>
                    <a:pt x="58" y="89"/>
                  </a:cubicBezTo>
                  <a:cubicBezTo>
                    <a:pt x="62" y="89"/>
                    <a:pt x="65" y="85"/>
                    <a:pt x="65" y="81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5"/>
                    <a:pt x="4" y="89"/>
                    <a:pt x="8" y="89"/>
                  </a:cubicBezTo>
                  <a:close/>
                  <a:moveTo>
                    <a:pt x="61" y="81"/>
                  </a:moveTo>
                  <a:cubicBezTo>
                    <a:pt x="61" y="83"/>
                    <a:pt x="60" y="85"/>
                    <a:pt x="58" y="85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6" y="85"/>
                    <a:pt x="4" y="83"/>
                    <a:pt x="4" y="81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1" y="81"/>
                  </a:lnTo>
                  <a:close/>
                  <a:moveTo>
                    <a:pt x="4" y="7"/>
                  </a:moveTo>
                  <a:cubicBezTo>
                    <a:pt x="4" y="5"/>
                    <a:pt x="6" y="4"/>
                    <a:pt x="8" y="4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60" y="4"/>
                    <a:pt x="61" y="5"/>
                    <a:pt x="61" y="7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4" y="26"/>
                    <a:pt x="4" y="26"/>
                    <a:pt x="4" y="26"/>
                  </a:cubicBezTo>
                  <a:lnTo>
                    <a:pt x="4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56"/>
            <p:cNvSpPr>
              <a:spLocks noEditPoints="1"/>
            </p:cNvSpPr>
            <p:nvPr/>
          </p:nvSpPr>
          <p:spPr bwMode="auto">
            <a:xfrm>
              <a:off x="4908153" y="2416391"/>
              <a:ext cx="102255" cy="105176"/>
            </a:xfrm>
            <a:custGeom>
              <a:avLst/>
              <a:gdLst>
                <a:gd name="T0" fmla="*/ 8 w 15"/>
                <a:gd name="T1" fmla="*/ 15 h 15"/>
                <a:gd name="T2" fmla="*/ 15 w 15"/>
                <a:gd name="T3" fmla="*/ 7 h 15"/>
                <a:gd name="T4" fmla="*/ 8 w 15"/>
                <a:gd name="T5" fmla="*/ 0 h 15"/>
                <a:gd name="T6" fmla="*/ 0 w 15"/>
                <a:gd name="T7" fmla="*/ 7 h 15"/>
                <a:gd name="T8" fmla="*/ 8 w 15"/>
                <a:gd name="T9" fmla="*/ 15 h 15"/>
                <a:gd name="T10" fmla="*/ 2 w 15"/>
                <a:gd name="T11" fmla="*/ 8 h 15"/>
                <a:gd name="T12" fmla="*/ 3 w 15"/>
                <a:gd name="T13" fmla="*/ 7 h 15"/>
                <a:gd name="T14" fmla="*/ 5 w 15"/>
                <a:gd name="T15" fmla="*/ 7 h 15"/>
                <a:gd name="T16" fmla="*/ 6 w 15"/>
                <a:gd name="T17" fmla="*/ 7 h 15"/>
                <a:gd name="T18" fmla="*/ 8 w 15"/>
                <a:gd name="T19" fmla="*/ 7 h 15"/>
                <a:gd name="T20" fmla="*/ 8 w 15"/>
                <a:gd name="T21" fmla="*/ 8 h 15"/>
                <a:gd name="T22" fmla="*/ 9 w 15"/>
                <a:gd name="T23" fmla="*/ 5 h 15"/>
                <a:gd name="T24" fmla="*/ 9 w 15"/>
                <a:gd name="T25" fmla="*/ 4 h 15"/>
                <a:gd name="T26" fmla="*/ 11 w 15"/>
                <a:gd name="T27" fmla="*/ 2 h 15"/>
                <a:gd name="T28" fmla="*/ 12 w 15"/>
                <a:gd name="T29" fmla="*/ 4 h 15"/>
                <a:gd name="T30" fmla="*/ 10 w 15"/>
                <a:gd name="T31" fmla="*/ 12 h 15"/>
                <a:gd name="T32" fmla="*/ 9 w 15"/>
                <a:gd name="T33" fmla="*/ 13 h 15"/>
                <a:gd name="T34" fmla="*/ 9 w 15"/>
                <a:gd name="T35" fmla="*/ 13 h 15"/>
                <a:gd name="T36" fmla="*/ 8 w 15"/>
                <a:gd name="T37" fmla="*/ 12 h 15"/>
                <a:gd name="T38" fmla="*/ 6 w 15"/>
                <a:gd name="T39" fmla="*/ 10 h 15"/>
                <a:gd name="T40" fmla="*/ 3 w 15"/>
                <a:gd name="T41" fmla="*/ 10 h 15"/>
                <a:gd name="T42" fmla="*/ 2 w 15"/>
                <a:gd name="T43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2" y="15"/>
                    <a:pt x="15" y="11"/>
                    <a:pt x="15" y="7"/>
                  </a:cubicBezTo>
                  <a:cubicBezTo>
                    <a:pt x="15" y="3"/>
                    <a:pt x="12" y="0"/>
                    <a:pt x="8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5"/>
                    <a:pt x="8" y="15"/>
                  </a:cubicBezTo>
                  <a:close/>
                  <a:moveTo>
                    <a:pt x="2" y="8"/>
                  </a:moveTo>
                  <a:cubicBezTo>
                    <a:pt x="2" y="7"/>
                    <a:pt x="2" y="7"/>
                    <a:pt x="3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7" y="7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3"/>
                    <a:pt x="10" y="2"/>
                    <a:pt x="11" y="2"/>
                  </a:cubicBezTo>
                  <a:cubicBezTo>
                    <a:pt x="12" y="3"/>
                    <a:pt x="12" y="3"/>
                    <a:pt x="12" y="4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3"/>
                    <a:pt x="8" y="13"/>
                    <a:pt x="8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2" y="9"/>
                    <a:pt x="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57"/>
            <p:cNvSpPr>
              <a:spLocks noEditPoints="1"/>
            </p:cNvSpPr>
            <p:nvPr/>
          </p:nvSpPr>
          <p:spPr bwMode="auto">
            <a:xfrm>
              <a:off x="5030859" y="2416391"/>
              <a:ext cx="105176" cy="105176"/>
            </a:xfrm>
            <a:custGeom>
              <a:avLst/>
              <a:gdLst>
                <a:gd name="T0" fmla="*/ 8 w 15"/>
                <a:gd name="T1" fmla="*/ 15 h 15"/>
                <a:gd name="T2" fmla="*/ 15 w 15"/>
                <a:gd name="T3" fmla="*/ 7 h 15"/>
                <a:gd name="T4" fmla="*/ 8 w 15"/>
                <a:gd name="T5" fmla="*/ 0 h 15"/>
                <a:gd name="T6" fmla="*/ 0 w 15"/>
                <a:gd name="T7" fmla="*/ 7 h 15"/>
                <a:gd name="T8" fmla="*/ 8 w 15"/>
                <a:gd name="T9" fmla="*/ 15 h 15"/>
                <a:gd name="T10" fmla="*/ 5 w 15"/>
                <a:gd name="T11" fmla="*/ 3 h 15"/>
                <a:gd name="T12" fmla="*/ 6 w 15"/>
                <a:gd name="T13" fmla="*/ 3 h 15"/>
                <a:gd name="T14" fmla="*/ 6 w 15"/>
                <a:gd name="T15" fmla="*/ 2 h 15"/>
                <a:gd name="T16" fmla="*/ 8 w 15"/>
                <a:gd name="T17" fmla="*/ 1 h 15"/>
                <a:gd name="T18" fmla="*/ 9 w 15"/>
                <a:gd name="T19" fmla="*/ 2 h 15"/>
                <a:gd name="T20" fmla="*/ 9 w 15"/>
                <a:gd name="T21" fmla="*/ 3 h 15"/>
                <a:gd name="T22" fmla="*/ 11 w 15"/>
                <a:gd name="T23" fmla="*/ 3 h 15"/>
                <a:gd name="T24" fmla="*/ 12 w 15"/>
                <a:gd name="T25" fmla="*/ 5 h 15"/>
                <a:gd name="T26" fmla="*/ 11 w 15"/>
                <a:gd name="T27" fmla="*/ 6 h 15"/>
                <a:gd name="T28" fmla="*/ 10 w 15"/>
                <a:gd name="T29" fmla="*/ 6 h 15"/>
                <a:gd name="T30" fmla="*/ 9 w 15"/>
                <a:gd name="T31" fmla="*/ 6 h 15"/>
                <a:gd name="T32" fmla="*/ 9 w 15"/>
                <a:gd name="T33" fmla="*/ 8 h 15"/>
                <a:gd name="T34" fmla="*/ 8 w 15"/>
                <a:gd name="T35" fmla="*/ 9 h 15"/>
                <a:gd name="T36" fmla="*/ 6 w 15"/>
                <a:gd name="T37" fmla="*/ 8 h 15"/>
                <a:gd name="T38" fmla="*/ 6 w 15"/>
                <a:gd name="T39" fmla="*/ 6 h 15"/>
                <a:gd name="T40" fmla="*/ 5 w 15"/>
                <a:gd name="T41" fmla="*/ 6 h 15"/>
                <a:gd name="T42" fmla="*/ 5 w 15"/>
                <a:gd name="T43" fmla="*/ 6 h 15"/>
                <a:gd name="T44" fmla="*/ 3 w 15"/>
                <a:gd name="T45" fmla="*/ 5 h 15"/>
                <a:gd name="T46" fmla="*/ 5 w 15"/>
                <a:gd name="T47" fmla="*/ 3 h 15"/>
                <a:gd name="T48" fmla="*/ 5 w 15"/>
                <a:gd name="T49" fmla="*/ 10 h 15"/>
                <a:gd name="T50" fmla="*/ 7 w 15"/>
                <a:gd name="T51" fmla="*/ 10 h 15"/>
                <a:gd name="T52" fmla="*/ 8 w 15"/>
                <a:gd name="T53" fmla="*/ 10 h 15"/>
                <a:gd name="T54" fmla="*/ 11 w 15"/>
                <a:gd name="T55" fmla="*/ 10 h 15"/>
                <a:gd name="T56" fmla="*/ 12 w 15"/>
                <a:gd name="T57" fmla="*/ 11 h 15"/>
                <a:gd name="T58" fmla="*/ 11 w 15"/>
                <a:gd name="T59" fmla="*/ 13 h 15"/>
                <a:gd name="T60" fmla="*/ 5 w 15"/>
                <a:gd name="T61" fmla="*/ 13 h 15"/>
                <a:gd name="T62" fmla="*/ 3 w 15"/>
                <a:gd name="T63" fmla="*/ 11 h 15"/>
                <a:gd name="T64" fmla="*/ 5 w 15"/>
                <a:gd name="T65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2" y="15"/>
                    <a:pt x="15" y="11"/>
                    <a:pt x="15" y="7"/>
                  </a:cubicBezTo>
                  <a:cubicBezTo>
                    <a:pt x="15" y="3"/>
                    <a:pt x="12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1"/>
                    <a:pt x="4" y="15"/>
                    <a:pt x="8" y="15"/>
                  </a:cubicBezTo>
                  <a:close/>
                  <a:moveTo>
                    <a:pt x="5" y="3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7" y="1"/>
                    <a:pt x="8" y="1"/>
                  </a:cubicBezTo>
                  <a:cubicBezTo>
                    <a:pt x="9" y="1"/>
                    <a:pt x="9" y="1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12" y="6"/>
                    <a:pt x="12" y="6"/>
                    <a:pt x="11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7" y="9"/>
                    <a:pt x="6" y="9"/>
                    <a:pt x="6" y="8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4" y="3"/>
                    <a:pt x="5" y="3"/>
                  </a:cubicBezTo>
                  <a:close/>
                  <a:moveTo>
                    <a:pt x="5" y="10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2"/>
                    <a:pt x="12" y="13"/>
                    <a:pt x="11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3"/>
                    <a:pt x="3" y="12"/>
                    <a:pt x="3" y="11"/>
                  </a:cubicBezTo>
                  <a:cubicBezTo>
                    <a:pt x="3" y="11"/>
                    <a:pt x="4" y="10"/>
                    <a:pt x="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58"/>
            <p:cNvSpPr>
              <a:spLocks noEditPoints="1"/>
            </p:cNvSpPr>
            <p:nvPr/>
          </p:nvSpPr>
          <p:spPr bwMode="auto">
            <a:xfrm>
              <a:off x="5162329" y="2416391"/>
              <a:ext cx="105176" cy="105176"/>
            </a:xfrm>
            <a:custGeom>
              <a:avLst/>
              <a:gdLst>
                <a:gd name="T0" fmla="*/ 7 w 15"/>
                <a:gd name="T1" fmla="*/ 15 h 15"/>
                <a:gd name="T2" fmla="*/ 15 w 15"/>
                <a:gd name="T3" fmla="*/ 7 h 15"/>
                <a:gd name="T4" fmla="*/ 7 w 15"/>
                <a:gd name="T5" fmla="*/ 0 h 15"/>
                <a:gd name="T6" fmla="*/ 0 w 15"/>
                <a:gd name="T7" fmla="*/ 7 h 15"/>
                <a:gd name="T8" fmla="*/ 7 w 15"/>
                <a:gd name="T9" fmla="*/ 15 h 15"/>
                <a:gd name="T10" fmla="*/ 12 w 15"/>
                <a:gd name="T11" fmla="*/ 12 h 15"/>
                <a:gd name="T12" fmla="*/ 11 w 15"/>
                <a:gd name="T13" fmla="*/ 12 h 15"/>
                <a:gd name="T14" fmla="*/ 10 w 15"/>
                <a:gd name="T15" fmla="*/ 12 h 15"/>
                <a:gd name="T16" fmla="*/ 9 w 15"/>
                <a:gd name="T17" fmla="*/ 11 h 15"/>
                <a:gd name="T18" fmla="*/ 10 w 15"/>
                <a:gd name="T19" fmla="*/ 9 h 15"/>
                <a:gd name="T20" fmla="*/ 12 w 15"/>
                <a:gd name="T21" fmla="*/ 9 h 15"/>
                <a:gd name="T22" fmla="*/ 12 w 15"/>
                <a:gd name="T23" fmla="*/ 11 h 15"/>
                <a:gd name="T24" fmla="*/ 12 w 15"/>
                <a:gd name="T25" fmla="*/ 12 h 15"/>
                <a:gd name="T26" fmla="*/ 3 w 15"/>
                <a:gd name="T27" fmla="*/ 3 h 15"/>
                <a:gd name="T28" fmla="*/ 5 w 15"/>
                <a:gd name="T29" fmla="*/ 3 h 15"/>
                <a:gd name="T30" fmla="*/ 6 w 15"/>
                <a:gd name="T31" fmla="*/ 4 h 15"/>
                <a:gd name="T32" fmla="*/ 5 w 15"/>
                <a:gd name="T33" fmla="*/ 5 h 15"/>
                <a:gd name="T34" fmla="*/ 4 w 15"/>
                <a:gd name="T35" fmla="*/ 5 h 15"/>
                <a:gd name="T36" fmla="*/ 3 w 15"/>
                <a:gd name="T37" fmla="*/ 5 h 15"/>
                <a:gd name="T38" fmla="*/ 3 w 15"/>
                <a:gd name="T39" fmla="*/ 4 h 15"/>
                <a:gd name="T40" fmla="*/ 3 w 15"/>
                <a:gd name="T41" fmla="*/ 3 h 15"/>
                <a:gd name="T42" fmla="*/ 3 w 15"/>
                <a:gd name="T43" fmla="*/ 9 h 15"/>
                <a:gd name="T44" fmla="*/ 5 w 15"/>
                <a:gd name="T45" fmla="*/ 8 h 15"/>
                <a:gd name="T46" fmla="*/ 8 w 15"/>
                <a:gd name="T47" fmla="*/ 5 h 15"/>
                <a:gd name="T48" fmla="*/ 10 w 15"/>
                <a:gd name="T49" fmla="*/ 3 h 15"/>
                <a:gd name="T50" fmla="*/ 12 w 15"/>
                <a:gd name="T51" fmla="*/ 3 h 15"/>
                <a:gd name="T52" fmla="*/ 12 w 15"/>
                <a:gd name="T53" fmla="*/ 5 h 15"/>
                <a:gd name="T54" fmla="*/ 10 w 15"/>
                <a:gd name="T55" fmla="*/ 7 h 15"/>
                <a:gd name="T56" fmla="*/ 8 w 15"/>
                <a:gd name="T57" fmla="*/ 8 h 15"/>
                <a:gd name="T58" fmla="*/ 8 w 15"/>
                <a:gd name="T59" fmla="*/ 8 h 15"/>
                <a:gd name="T60" fmla="*/ 8 w 15"/>
                <a:gd name="T61" fmla="*/ 8 h 15"/>
                <a:gd name="T62" fmla="*/ 7 w 15"/>
                <a:gd name="T63" fmla="*/ 10 h 15"/>
                <a:gd name="T64" fmla="*/ 5 w 15"/>
                <a:gd name="T65" fmla="*/ 12 h 15"/>
                <a:gd name="T66" fmla="*/ 4 w 15"/>
                <a:gd name="T67" fmla="*/ 12 h 15"/>
                <a:gd name="T68" fmla="*/ 3 w 15"/>
                <a:gd name="T69" fmla="*/ 12 h 15"/>
                <a:gd name="T70" fmla="*/ 3 w 15"/>
                <a:gd name="T71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15">
                  <a:moveTo>
                    <a:pt x="7" y="15"/>
                  </a:moveTo>
                  <a:cubicBezTo>
                    <a:pt x="11" y="15"/>
                    <a:pt x="15" y="11"/>
                    <a:pt x="15" y="7"/>
                  </a:cubicBezTo>
                  <a:cubicBezTo>
                    <a:pt x="15" y="3"/>
                    <a:pt x="11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5"/>
                    <a:pt x="7" y="15"/>
                  </a:cubicBezTo>
                  <a:close/>
                  <a:moveTo>
                    <a:pt x="12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9" y="10"/>
                    <a:pt x="10" y="9"/>
                  </a:cubicBezTo>
                  <a:cubicBezTo>
                    <a:pt x="10" y="9"/>
                    <a:pt x="11" y="9"/>
                    <a:pt x="12" y="9"/>
                  </a:cubicBezTo>
                  <a:cubicBezTo>
                    <a:pt x="12" y="10"/>
                    <a:pt x="12" y="10"/>
                    <a:pt x="12" y="11"/>
                  </a:cubicBezTo>
                  <a:cubicBezTo>
                    <a:pt x="12" y="11"/>
                    <a:pt x="12" y="11"/>
                    <a:pt x="12" y="12"/>
                  </a:cubicBezTo>
                  <a:close/>
                  <a:moveTo>
                    <a:pt x="3" y="3"/>
                  </a:moveTo>
                  <a:cubicBezTo>
                    <a:pt x="3" y="2"/>
                    <a:pt x="5" y="2"/>
                    <a:pt x="5" y="3"/>
                  </a:cubicBezTo>
                  <a:cubicBezTo>
                    <a:pt x="5" y="3"/>
                    <a:pt x="6" y="4"/>
                    <a:pt x="6" y="4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5" y="5"/>
                    <a:pt x="4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3"/>
                    <a:pt x="3" y="3"/>
                  </a:cubicBezTo>
                  <a:close/>
                  <a:moveTo>
                    <a:pt x="3" y="9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1" y="2"/>
                    <a:pt x="12" y="3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1"/>
                    <a:pt x="2" y="10"/>
                    <a:pt x="3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59"/>
            <p:cNvSpPr>
              <a:spLocks noEditPoints="1"/>
            </p:cNvSpPr>
            <p:nvPr/>
          </p:nvSpPr>
          <p:spPr bwMode="auto">
            <a:xfrm>
              <a:off x="4908153" y="2527410"/>
              <a:ext cx="102255" cy="105176"/>
            </a:xfrm>
            <a:custGeom>
              <a:avLst/>
              <a:gdLst>
                <a:gd name="T0" fmla="*/ 8 w 15"/>
                <a:gd name="T1" fmla="*/ 15 h 15"/>
                <a:gd name="T2" fmla="*/ 15 w 15"/>
                <a:gd name="T3" fmla="*/ 8 h 15"/>
                <a:gd name="T4" fmla="*/ 8 w 15"/>
                <a:gd name="T5" fmla="*/ 0 h 15"/>
                <a:gd name="T6" fmla="*/ 0 w 15"/>
                <a:gd name="T7" fmla="*/ 8 h 15"/>
                <a:gd name="T8" fmla="*/ 8 w 15"/>
                <a:gd name="T9" fmla="*/ 15 h 15"/>
                <a:gd name="T10" fmla="*/ 5 w 15"/>
                <a:gd name="T11" fmla="*/ 8 h 15"/>
                <a:gd name="T12" fmla="*/ 6 w 15"/>
                <a:gd name="T13" fmla="*/ 8 h 15"/>
                <a:gd name="T14" fmla="*/ 5 w 15"/>
                <a:gd name="T15" fmla="*/ 7 h 15"/>
                <a:gd name="T16" fmla="*/ 5 w 15"/>
                <a:gd name="T17" fmla="*/ 7 h 15"/>
                <a:gd name="T18" fmla="*/ 5 w 15"/>
                <a:gd name="T19" fmla="*/ 5 h 15"/>
                <a:gd name="T20" fmla="*/ 7 w 15"/>
                <a:gd name="T21" fmla="*/ 5 h 15"/>
                <a:gd name="T22" fmla="*/ 7 w 15"/>
                <a:gd name="T23" fmla="*/ 5 h 15"/>
                <a:gd name="T24" fmla="*/ 8 w 15"/>
                <a:gd name="T25" fmla="*/ 6 h 15"/>
                <a:gd name="T26" fmla="*/ 8 w 15"/>
                <a:gd name="T27" fmla="*/ 5 h 15"/>
                <a:gd name="T28" fmla="*/ 9 w 15"/>
                <a:gd name="T29" fmla="*/ 5 h 15"/>
                <a:gd name="T30" fmla="*/ 11 w 15"/>
                <a:gd name="T31" fmla="*/ 5 h 15"/>
                <a:gd name="T32" fmla="*/ 11 w 15"/>
                <a:gd name="T33" fmla="*/ 7 h 15"/>
                <a:gd name="T34" fmla="*/ 10 w 15"/>
                <a:gd name="T35" fmla="*/ 7 h 15"/>
                <a:gd name="T36" fmla="*/ 10 w 15"/>
                <a:gd name="T37" fmla="*/ 8 h 15"/>
                <a:gd name="T38" fmla="*/ 10 w 15"/>
                <a:gd name="T39" fmla="*/ 8 h 15"/>
                <a:gd name="T40" fmla="*/ 11 w 15"/>
                <a:gd name="T41" fmla="*/ 9 h 15"/>
                <a:gd name="T42" fmla="*/ 11 w 15"/>
                <a:gd name="T43" fmla="*/ 11 h 15"/>
                <a:gd name="T44" fmla="*/ 10 w 15"/>
                <a:gd name="T45" fmla="*/ 11 h 15"/>
                <a:gd name="T46" fmla="*/ 9 w 15"/>
                <a:gd name="T47" fmla="*/ 11 h 15"/>
                <a:gd name="T48" fmla="*/ 8 w 15"/>
                <a:gd name="T49" fmla="*/ 10 h 15"/>
                <a:gd name="T50" fmla="*/ 8 w 15"/>
                <a:gd name="T51" fmla="*/ 10 h 15"/>
                <a:gd name="T52" fmla="*/ 7 w 15"/>
                <a:gd name="T53" fmla="*/ 10 h 15"/>
                <a:gd name="T54" fmla="*/ 7 w 15"/>
                <a:gd name="T55" fmla="*/ 11 h 15"/>
                <a:gd name="T56" fmla="*/ 6 w 15"/>
                <a:gd name="T57" fmla="*/ 11 h 15"/>
                <a:gd name="T58" fmla="*/ 5 w 15"/>
                <a:gd name="T59" fmla="*/ 11 h 15"/>
                <a:gd name="T60" fmla="*/ 5 w 15"/>
                <a:gd name="T61" fmla="*/ 9 h 15"/>
                <a:gd name="T62" fmla="*/ 5 w 15"/>
                <a:gd name="T63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2" y="15"/>
                    <a:pt x="15" y="12"/>
                    <a:pt x="15" y="8"/>
                  </a:cubicBezTo>
                  <a:cubicBezTo>
                    <a:pt x="15" y="4"/>
                    <a:pt x="12" y="0"/>
                    <a:pt x="8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12"/>
                    <a:pt x="3" y="15"/>
                    <a:pt x="8" y="15"/>
                  </a:cubicBezTo>
                  <a:close/>
                  <a:moveTo>
                    <a:pt x="5" y="8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5"/>
                    <a:pt x="5" y="5"/>
                  </a:cubicBezTo>
                  <a:cubicBezTo>
                    <a:pt x="5" y="4"/>
                    <a:pt x="6" y="4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1" y="5"/>
                    <a:pt x="11" y="6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10"/>
                    <a:pt x="11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0"/>
                    <a:pt x="4" y="9"/>
                    <a:pt x="5" y="9"/>
                  </a:cubicBezTo>
                  <a:lnTo>
                    <a:pt x="5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60"/>
            <p:cNvSpPr>
              <a:spLocks noEditPoints="1"/>
            </p:cNvSpPr>
            <p:nvPr/>
          </p:nvSpPr>
          <p:spPr bwMode="auto">
            <a:xfrm>
              <a:off x="5030859" y="2527410"/>
              <a:ext cx="105176" cy="105176"/>
            </a:xfrm>
            <a:custGeom>
              <a:avLst/>
              <a:gdLst>
                <a:gd name="T0" fmla="*/ 8 w 15"/>
                <a:gd name="T1" fmla="*/ 15 h 15"/>
                <a:gd name="T2" fmla="*/ 15 w 15"/>
                <a:gd name="T3" fmla="*/ 8 h 15"/>
                <a:gd name="T4" fmla="*/ 8 w 15"/>
                <a:gd name="T5" fmla="*/ 0 h 15"/>
                <a:gd name="T6" fmla="*/ 0 w 15"/>
                <a:gd name="T7" fmla="*/ 8 h 15"/>
                <a:gd name="T8" fmla="*/ 8 w 15"/>
                <a:gd name="T9" fmla="*/ 15 h 15"/>
                <a:gd name="T10" fmla="*/ 5 w 15"/>
                <a:gd name="T11" fmla="*/ 9 h 15"/>
                <a:gd name="T12" fmla="*/ 5 w 15"/>
                <a:gd name="T13" fmla="*/ 8 h 15"/>
                <a:gd name="T14" fmla="*/ 8 w 15"/>
                <a:gd name="T15" fmla="*/ 5 h 15"/>
                <a:gd name="T16" fmla="*/ 9 w 15"/>
                <a:gd name="T17" fmla="*/ 5 h 15"/>
                <a:gd name="T18" fmla="*/ 11 w 15"/>
                <a:gd name="T19" fmla="*/ 5 h 15"/>
                <a:gd name="T20" fmla="*/ 11 w 15"/>
                <a:gd name="T21" fmla="*/ 7 h 15"/>
                <a:gd name="T22" fmla="*/ 11 w 15"/>
                <a:gd name="T23" fmla="*/ 7 h 15"/>
                <a:gd name="T24" fmla="*/ 7 w 15"/>
                <a:gd name="T25" fmla="*/ 10 h 15"/>
                <a:gd name="T26" fmla="*/ 7 w 15"/>
                <a:gd name="T27" fmla="*/ 11 h 15"/>
                <a:gd name="T28" fmla="*/ 6 w 15"/>
                <a:gd name="T29" fmla="*/ 11 h 15"/>
                <a:gd name="T30" fmla="*/ 5 w 15"/>
                <a:gd name="T31" fmla="*/ 11 h 15"/>
                <a:gd name="T32" fmla="*/ 5 w 15"/>
                <a:gd name="T33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2" y="15"/>
                    <a:pt x="15" y="12"/>
                    <a:pt x="15" y="8"/>
                  </a:cubicBezTo>
                  <a:cubicBezTo>
                    <a:pt x="15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"/>
                    <a:pt x="4" y="15"/>
                    <a:pt x="8" y="15"/>
                  </a:cubicBezTo>
                  <a:close/>
                  <a:moveTo>
                    <a:pt x="5" y="9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10" y="4"/>
                    <a:pt x="11" y="5"/>
                  </a:cubicBezTo>
                  <a:cubicBezTo>
                    <a:pt x="12" y="5"/>
                    <a:pt x="12" y="6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6" y="11"/>
                    <a:pt x="6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0"/>
                    <a:pt x="4" y="9"/>
                    <a:pt x="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61"/>
            <p:cNvSpPr>
              <a:spLocks noEditPoints="1"/>
            </p:cNvSpPr>
            <p:nvPr/>
          </p:nvSpPr>
          <p:spPr bwMode="auto">
            <a:xfrm>
              <a:off x="4908153" y="2644272"/>
              <a:ext cx="102255" cy="105176"/>
            </a:xfrm>
            <a:custGeom>
              <a:avLst/>
              <a:gdLst>
                <a:gd name="T0" fmla="*/ 8 w 15"/>
                <a:gd name="T1" fmla="*/ 15 h 15"/>
                <a:gd name="T2" fmla="*/ 15 w 15"/>
                <a:gd name="T3" fmla="*/ 7 h 15"/>
                <a:gd name="T4" fmla="*/ 8 w 15"/>
                <a:gd name="T5" fmla="*/ 0 h 15"/>
                <a:gd name="T6" fmla="*/ 0 w 15"/>
                <a:gd name="T7" fmla="*/ 7 h 15"/>
                <a:gd name="T8" fmla="*/ 8 w 15"/>
                <a:gd name="T9" fmla="*/ 15 h 15"/>
                <a:gd name="T10" fmla="*/ 4 w 15"/>
                <a:gd name="T11" fmla="*/ 6 h 15"/>
                <a:gd name="T12" fmla="*/ 5 w 15"/>
                <a:gd name="T13" fmla="*/ 6 h 15"/>
                <a:gd name="T14" fmla="*/ 10 w 15"/>
                <a:gd name="T15" fmla="*/ 6 h 15"/>
                <a:gd name="T16" fmla="*/ 10 w 15"/>
                <a:gd name="T17" fmla="*/ 6 h 15"/>
                <a:gd name="T18" fmla="*/ 12 w 15"/>
                <a:gd name="T19" fmla="*/ 7 h 15"/>
                <a:gd name="T20" fmla="*/ 10 w 15"/>
                <a:gd name="T21" fmla="*/ 9 h 15"/>
                <a:gd name="T22" fmla="*/ 10 w 15"/>
                <a:gd name="T23" fmla="*/ 9 h 15"/>
                <a:gd name="T24" fmla="*/ 5 w 15"/>
                <a:gd name="T25" fmla="*/ 9 h 15"/>
                <a:gd name="T26" fmla="*/ 4 w 15"/>
                <a:gd name="T27" fmla="*/ 9 h 15"/>
                <a:gd name="T28" fmla="*/ 3 w 15"/>
                <a:gd name="T29" fmla="*/ 7 h 15"/>
                <a:gd name="T30" fmla="*/ 4 w 15"/>
                <a:gd name="T31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2" y="15"/>
                    <a:pt x="15" y="11"/>
                    <a:pt x="15" y="7"/>
                  </a:cubicBezTo>
                  <a:cubicBezTo>
                    <a:pt x="15" y="3"/>
                    <a:pt x="12" y="0"/>
                    <a:pt x="8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5"/>
                    <a:pt x="8" y="15"/>
                  </a:cubicBezTo>
                  <a:close/>
                  <a:moveTo>
                    <a:pt x="4" y="6"/>
                  </a:moveTo>
                  <a:cubicBezTo>
                    <a:pt x="5" y="6"/>
                    <a:pt x="5" y="6"/>
                    <a:pt x="5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2" y="6"/>
                    <a:pt x="12" y="7"/>
                  </a:cubicBezTo>
                  <a:cubicBezTo>
                    <a:pt x="12" y="8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3" y="8"/>
                    <a:pt x="3" y="7"/>
                  </a:cubicBezTo>
                  <a:cubicBezTo>
                    <a:pt x="3" y="6"/>
                    <a:pt x="4" y="6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62"/>
            <p:cNvSpPr>
              <a:spLocks noEditPoints="1"/>
            </p:cNvSpPr>
            <p:nvPr/>
          </p:nvSpPr>
          <p:spPr bwMode="auto">
            <a:xfrm>
              <a:off x="5030859" y="2644272"/>
              <a:ext cx="105176" cy="105176"/>
            </a:xfrm>
            <a:custGeom>
              <a:avLst/>
              <a:gdLst>
                <a:gd name="T0" fmla="*/ 8 w 15"/>
                <a:gd name="T1" fmla="*/ 15 h 15"/>
                <a:gd name="T2" fmla="*/ 15 w 15"/>
                <a:gd name="T3" fmla="*/ 7 h 15"/>
                <a:gd name="T4" fmla="*/ 8 w 15"/>
                <a:gd name="T5" fmla="*/ 0 h 15"/>
                <a:gd name="T6" fmla="*/ 0 w 15"/>
                <a:gd name="T7" fmla="*/ 7 h 15"/>
                <a:gd name="T8" fmla="*/ 8 w 15"/>
                <a:gd name="T9" fmla="*/ 15 h 15"/>
                <a:gd name="T10" fmla="*/ 5 w 15"/>
                <a:gd name="T11" fmla="*/ 6 h 15"/>
                <a:gd name="T12" fmla="*/ 6 w 15"/>
                <a:gd name="T13" fmla="*/ 6 h 15"/>
                <a:gd name="T14" fmla="*/ 6 w 15"/>
                <a:gd name="T15" fmla="*/ 6 h 15"/>
                <a:gd name="T16" fmla="*/ 6 w 15"/>
                <a:gd name="T17" fmla="*/ 5 h 15"/>
                <a:gd name="T18" fmla="*/ 6 w 15"/>
                <a:gd name="T19" fmla="*/ 4 h 15"/>
                <a:gd name="T20" fmla="*/ 8 w 15"/>
                <a:gd name="T21" fmla="*/ 3 h 15"/>
                <a:gd name="T22" fmla="*/ 9 w 15"/>
                <a:gd name="T23" fmla="*/ 4 h 15"/>
                <a:gd name="T24" fmla="*/ 9 w 15"/>
                <a:gd name="T25" fmla="*/ 5 h 15"/>
                <a:gd name="T26" fmla="*/ 9 w 15"/>
                <a:gd name="T27" fmla="*/ 6 h 15"/>
                <a:gd name="T28" fmla="*/ 10 w 15"/>
                <a:gd name="T29" fmla="*/ 6 h 15"/>
                <a:gd name="T30" fmla="*/ 11 w 15"/>
                <a:gd name="T31" fmla="*/ 6 h 15"/>
                <a:gd name="T32" fmla="*/ 12 w 15"/>
                <a:gd name="T33" fmla="*/ 7 h 15"/>
                <a:gd name="T34" fmla="*/ 11 w 15"/>
                <a:gd name="T35" fmla="*/ 9 h 15"/>
                <a:gd name="T36" fmla="*/ 10 w 15"/>
                <a:gd name="T37" fmla="*/ 9 h 15"/>
                <a:gd name="T38" fmla="*/ 9 w 15"/>
                <a:gd name="T39" fmla="*/ 9 h 15"/>
                <a:gd name="T40" fmla="*/ 9 w 15"/>
                <a:gd name="T41" fmla="*/ 10 h 15"/>
                <a:gd name="T42" fmla="*/ 9 w 15"/>
                <a:gd name="T43" fmla="*/ 10 h 15"/>
                <a:gd name="T44" fmla="*/ 8 w 15"/>
                <a:gd name="T45" fmla="*/ 12 h 15"/>
                <a:gd name="T46" fmla="*/ 6 w 15"/>
                <a:gd name="T47" fmla="*/ 10 h 15"/>
                <a:gd name="T48" fmla="*/ 6 w 15"/>
                <a:gd name="T49" fmla="*/ 10 h 15"/>
                <a:gd name="T50" fmla="*/ 6 w 15"/>
                <a:gd name="T51" fmla="*/ 9 h 15"/>
                <a:gd name="T52" fmla="*/ 6 w 15"/>
                <a:gd name="T53" fmla="*/ 9 h 15"/>
                <a:gd name="T54" fmla="*/ 5 w 15"/>
                <a:gd name="T55" fmla="*/ 9 h 15"/>
                <a:gd name="T56" fmla="*/ 3 w 15"/>
                <a:gd name="T57" fmla="*/ 7 h 15"/>
                <a:gd name="T58" fmla="*/ 5 w 15"/>
                <a:gd name="T59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12" y="15"/>
                    <a:pt x="15" y="11"/>
                    <a:pt x="15" y="7"/>
                  </a:cubicBezTo>
                  <a:cubicBezTo>
                    <a:pt x="15" y="3"/>
                    <a:pt x="12" y="0"/>
                    <a:pt x="8" y="0"/>
                  </a:cubicBezTo>
                  <a:cubicBezTo>
                    <a:pt x="4" y="0"/>
                    <a:pt x="0" y="3"/>
                    <a:pt x="0" y="7"/>
                  </a:cubicBezTo>
                  <a:cubicBezTo>
                    <a:pt x="0" y="11"/>
                    <a:pt x="4" y="15"/>
                    <a:pt x="8" y="15"/>
                  </a:cubicBezTo>
                  <a:close/>
                  <a:moveTo>
                    <a:pt x="5" y="6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3"/>
                    <a:pt x="8" y="3"/>
                  </a:cubicBezTo>
                  <a:cubicBezTo>
                    <a:pt x="9" y="3"/>
                    <a:pt x="9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2" y="6"/>
                    <a:pt x="12" y="7"/>
                  </a:cubicBezTo>
                  <a:cubicBezTo>
                    <a:pt x="12" y="8"/>
                    <a:pt x="12" y="9"/>
                    <a:pt x="11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1"/>
                    <a:pt x="9" y="12"/>
                    <a:pt x="8" y="12"/>
                  </a:cubicBezTo>
                  <a:cubicBezTo>
                    <a:pt x="7" y="12"/>
                    <a:pt x="6" y="11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8"/>
                    <a:pt x="3" y="7"/>
                  </a:cubicBezTo>
                  <a:cubicBezTo>
                    <a:pt x="3" y="6"/>
                    <a:pt x="4" y="6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63"/>
            <p:cNvSpPr>
              <a:spLocks noEditPoints="1"/>
            </p:cNvSpPr>
            <p:nvPr/>
          </p:nvSpPr>
          <p:spPr bwMode="auto">
            <a:xfrm>
              <a:off x="5162329" y="2527410"/>
              <a:ext cx="105176" cy="222039"/>
            </a:xfrm>
            <a:custGeom>
              <a:avLst/>
              <a:gdLst>
                <a:gd name="T0" fmla="*/ 7 w 15"/>
                <a:gd name="T1" fmla="*/ 32 h 32"/>
                <a:gd name="T2" fmla="*/ 15 w 15"/>
                <a:gd name="T3" fmla="*/ 24 h 32"/>
                <a:gd name="T4" fmla="*/ 15 w 15"/>
                <a:gd name="T5" fmla="*/ 8 h 32"/>
                <a:gd name="T6" fmla="*/ 7 w 15"/>
                <a:gd name="T7" fmla="*/ 0 h 32"/>
                <a:gd name="T8" fmla="*/ 0 w 15"/>
                <a:gd name="T9" fmla="*/ 8 h 32"/>
                <a:gd name="T10" fmla="*/ 0 w 15"/>
                <a:gd name="T11" fmla="*/ 24 h 32"/>
                <a:gd name="T12" fmla="*/ 7 w 15"/>
                <a:gd name="T13" fmla="*/ 32 h 32"/>
                <a:gd name="T14" fmla="*/ 4 w 15"/>
                <a:gd name="T15" fmla="*/ 11 h 32"/>
                <a:gd name="T16" fmla="*/ 5 w 15"/>
                <a:gd name="T17" fmla="*/ 11 h 32"/>
                <a:gd name="T18" fmla="*/ 10 w 15"/>
                <a:gd name="T19" fmla="*/ 11 h 32"/>
                <a:gd name="T20" fmla="*/ 10 w 15"/>
                <a:gd name="T21" fmla="*/ 11 h 32"/>
                <a:gd name="T22" fmla="*/ 12 w 15"/>
                <a:gd name="T23" fmla="*/ 13 h 32"/>
                <a:gd name="T24" fmla="*/ 10 w 15"/>
                <a:gd name="T25" fmla="*/ 15 h 32"/>
                <a:gd name="T26" fmla="*/ 10 w 15"/>
                <a:gd name="T27" fmla="*/ 15 h 32"/>
                <a:gd name="T28" fmla="*/ 5 w 15"/>
                <a:gd name="T29" fmla="*/ 15 h 32"/>
                <a:gd name="T30" fmla="*/ 4 w 15"/>
                <a:gd name="T31" fmla="*/ 15 h 32"/>
                <a:gd name="T32" fmla="*/ 2 w 15"/>
                <a:gd name="T33" fmla="*/ 13 h 32"/>
                <a:gd name="T34" fmla="*/ 4 w 15"/>
                <a:gd name="T35" fmla="*/ 11 h 32"/>
                <a:gd name="T36" fmla="*/ 4 w 15"/>
                <a:gd name="T37" fmla="*/ 17 h 32"/>
                <a:gd name="T38" fmla="*/ 5 w 15"/>
                <a:gd name="T39" fmla="*/ 17 h 32"/>
                <a:gd name="T40" fmla="*/ 10 w 15"/>
                <a:gd name="T41" fmla="*/ 17 h 32"/>
                <a:gd name="T42" fmla="*/ 10 w 15"/>
                <a:gd name="T43" fmla="*/ 17 h 32"/>
                <a:gd name="T44" fmla="*/ 12 w 15"/>
                <a:gd name="T45" fmla="*/ 19 h 32"/>
                <a:gd name="T46" fmla="*/ 10 w 15"/>
                <a:gd name="T47" fmla="*/ 21 h 32"/>
                <a:gd name="T48" fmla="*/ 10 w 15"/>
                <a:gd name="T49" fmla="*/ 21 h 32"/>
                <a:gd name="T50" fmla="*/ 5 w 15"/>
                <a:gd name="T51" fmla="*/ 21 h 32"/>
                <a:gd name="T52" fmla="*/ 4 w 15"/>
                <a:gd name="T53" fmla="*/ 21 h 32"/>
                <a:gd name="T54" fmla="*/ 2 w 15"/>
                <a:gd name="T55" fmla="*/ 19 h 32"/>
                <a:gd name="T56" fmla="*/ 4 w 15"/>
                <a:gd name="T57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5" h="32">
                  <a:moveTo>
                    <a:pt x="7" y="32"/>
                  </a:moveTo>
                  <a:cubicBezTo>
                    <a:pt x="11" y="32"/>
                    <a:pt x="15" y="28"/>
                    <a:pt x="15" y="24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4"/>
                    <a:pt x="11" y="0"/>
                    <a:pt x="7" y="0"/>
                  </a:cubicBezTo>
                  <a:cubicBezTo>
                    <a:pt x="3" y="0"/>
                    <a:pt x="0" y="4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3" y="32"/>
                    <a:pt x="7" y="32"/>
                  </a:cubicBezTo>
                  <a:close/>
                  <a:moveTo>
                    <a:pt x="4" y="11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2" y="12"/>
                    <a:pt x="12" y="13"/>
                  </a:cubicBezTo>
                  <a:cubicBezTo>
                    <a:pt x="12" y="14"/>
                    <a:pt x="11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2" y="14"/>
                    <a:pt x="2" y="13"/>
                  </a:cubicBezTo>
                  <a:cubicBezTo>
                    <a:pt x="2" y="12"/>
                    <a:pt x="3" y="11"/>
                    <a:pt x="4" y="11"/>
                  </a:cubicBezTo>
                  <a:close/>
                  <a:moveTo>
                    <a:pt x="4" y="17"/>
                  </a:moveTo>
                  <a:cubicBezTo>
                    <a:pt x="5" y="17"/>
                    <a:pt x="5" y="17"/>
                    <a:pt x="5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2" y="18"/>
                    <a:pt x="12" y="19"/>
                  </a:cubicBezTo>
                  <a:cubicBezTo>
                    <a:pt x="12" y="20"/>
                    <a:pt x="11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1"/>
                    <a:pt x="2" y="20"/>
                    <a:pt x="2" y="19"/>
                  </a:cubicBezTo>
                  <a:cubicBezTo>
                    <a:pt x="2" y="18"/>
                    <a:pt x="3" y="17"/>
                    <a:pt x="4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64"/>
            <p:cNvSpPr>
              <a:spLocks noEditPoints="1"/>
            </p:cNvSpPr>
            <p:nvPr/>
          </p:nvSpPr>
          <p:spPr bwMode="auto">
            <a:xfrm>
              <a:off x="5171094" y="2223568"/>
              <a:ext cx="81804" cy="131470"/>
            </a:xfrm>
            <a:custGeom>
              <a:avLst/>
              <a:gdLst>
                <a:gd name="T0" fmla="*/ 6 w 12"/>
                <a:gd name="T1" fmla="*/ 0 h 19"/>
                <a:gd name="T2" fmla="*/ 0 w 12"/>
                <a:gd name="T3" fmla="*/ 9 h 19"/>
                <a:gd name="T4" fmla="*/ 6 w 12"/>
                <a:gd name="T5" fmla="*/ 19 h 19"/>
                <a:gd name="T6" fmla="*/ 12 w 12"/>
                <a:gd name="T7" fmla="*/ 9 h 19"/>
                <a:gd name="T8" fmla="*/ 6 w 12"/>
                <a:gd name="T9" fmla="*/ 0 h 19"/>
                <a:gd name="T10" fmla="*/ 6 w 12"/>
                <a:gd name="T11" fmla="*/ 15 h 19"/>
                <a:gd name="T12" fmla="*/ 4 w 12"/>
                <a:gd name="T13" fmla="*/ 9 h 19"/>
                <a:gd name="T14" fmla="*/ 6 w 12"/>
                <a:gd name="T15" fmla="*/ 4 h 19"/>
                <a:gd name="T16" fmla="*/ 8 w 12"/>
                <a:gd name="T17" fmla="*/ 9 h 19"/>
                <a:gd name="T18" fmla="*/ 6 w 12"/>
                <a:gd name="T1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9">
                  <a:moveTo>
                    <a:pt x="6" y="0"/>
                  </a:moveTo>
                  <a:cubicBezTo>
                    <a:pt x="2" y="0"/>
                    <a:pt x="0" y="4"/>
                    <a:pt x="0" y="9"/>
                  </a:cubicBezTo>
                  <a:cubicBezTo>
                    <a:pt x="0" y="15"/>
                    <a:pt x="2" y="19"/>
                    <a:pt x="6" y="19"/>
                  </a:cubicBezTo>
                  <a:cubicBezTo>
                    <a:pt x="9" y="19"/>
                    <a:pt x="12" y="15"/>
                    <a:pt x="12" y="9"/>
                  </a:cubicBezTo>
                  <a:cubicBezTo>
                    <a:pt x="12" y="4"/>
                    <a:pt x="9" y="0"/>
                    <a:pt x="6" y="0"/>
                  </a:cubicBezTo>
                  <a:close/>
                  <a:moveTo>
                    <a:pt x="6" y="15"/>
                  </a:moveTo>
                  <a:cubicBezTo>
                    <a:pt x="5" y="15"/>
                    <a:pt x="4" y="13"/>
                    <a:pt x="4" y="9"/>
                  </a:cubicBezTo>
                  <a:cubicBezTo>
                    <a:pt x="4" y="6"/>
                    <a:pt x="5" y="4"/>
                    <a:pt x="6" y="4"/>
                  </a:cubicBezTo>
                  <a:cubicBezTo>
                    <a:pt x="7" y="4"/>
                    <a:pt x="8" y="6"/>
                    <a:pt x="8" y="9"/>
                  </a:cubicBezTo>
                  <a:cubicBezTo>
                    <a:pt x="8" y="13"/>
                    <a:pt x="7" y="15"/>
                    <a:pt x="6" y="15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79" name="Text Box 10"/>
          <p:cNvSpPr txBox="1">
            <a:spLocks noChangeArrowheads="1"/>
          </p:cNvSpPr>
          <p:nvPr/>
        </p:nvSpPr>
        <p:spPr bwMode="auto">
          <a:xfrm>
            <a:off x="4515489" y="4493156"/>
            <a:ext cx="2225702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产品部年度销售方案</a:t>
            </a:r>
            <a:r>
              <a:rPr lang="en-US" altLang="zh-CN" sz="1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algn="ctr"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这里添加标题点击这里添加标题点击这里添加标题</a:t>
            </a:r>
            <a:endParaRPr lang="en-US" altLang="zh-CN" sz="1100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90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67" grpId="0" animBg="1"/>
      <p:bldP spid="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549" y="1776888"/>
            <a:ext cx="9144000" cy="4343693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2845221" y="977081"/>
            <a:ext cx="5888380" cy="1347614"/>
            <a:chOff x="1619672" y="0"/>
            <a:chExt cx="5888380" cy="1347614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760"/>
            <a:stretch/>
          </p:blipFill>
          <p:spPr>
            <a:xfrm>
              <a:off x="1619672" y="0"/>
              <a:ext cx="847820" cy="1347614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760"/>
            <a:stretch/>
          </p:blipFill>
          <p:spPr>
            <a:xfrm>
              <a:off x="6660232" y="0"/>
              <a:ext cx="847820" cy="1347614"/>
            </a:xfrm>
            <a:prstGeom prst="rect">
              <a:avLst/>
            </a:prstGeom>
          </p:spPr>
        </p:pic>
      </p:grpSp>
      <p:pic>
        <p:nvPicPr>
          <p:cNvPr id="25" name="图片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165" y="3044775"/>
            <a:ext cx="3251611" cy="2046469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5446508" y="3044775"/>
            <a:ext cx="3800104" cy="2046469"/>
          </a:xfrm>
          <a:prstGeom prst="rect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869034" y="3404815"/>
            <a:ext cx="602078" cy="602078"/>
            <a:chOff x="6613381" y="2427734"/>
            <a:chExt cx="662286" cy="662286"/>
          </a:xfrm>
        </p:grpSpPr>
        <p:sp>
          <p:nvSpPr>
            <p:cNvPr id="28" name="Freeform 42"/>
            <p:cNvSpPr>
              <a:spLocks noEditPoints="1"/>
            </p:cNvSpPr>
            <p:nvPr/>
          </p:nvSpPr>
          <p:spPr bwMode="auto">
            <a:xfrm>
              <a:off x="6613381" y="2427734"/>
              <a:ext cx="662286" cy="662286"/>
            </a:xfrm>
            <a:custGeom>
              <a:avLst/>
              <a:gdLst>
                <a:gd name="T0" fmla="*/ 71 w 142"/>
                <a:gd name="T1" fmla="*/ 142 h 142"/>
                <a:gd name="T2" fmla="*/ 0 w 142"/>
                <a:gd name="T3" fmla="*/ 71 h 142"/>
                <a:gd name="T4" fmla="*/ 71 w 142"/>
                <a:gd name="T5" fmla="*/ 0 h 142"/>
                <a:gd name="T6" fmla="*/ 142 w 142"/>
                <a:gd name="T7" fmla="*/ 71 h 142"/>
                <a:gd name="T8" fmla="*/ 71 w 142"/>
                <a:gd name="T9" fmla="*/ 142 h 142"/>
                <a:gd name="T10" fmla="*/ 71 w 142"/>
                <a:gd name="T11" fmla="*/ 4 h 142"/>
                <a:gd name="T12" fmla="*/ 4 w 142"/>
                <a:gd name="T13" fmla="*/ 71 h 142"/>
                <a:gd name="T14" fmla="*/ 71 w 142"/>
                <a:gd name="T15" fmla="*/ 138 h 142"/>
                <a:gd name="T16" fmla="*/ 138 w 142"/>
                <a:gd name="T17" fmla="*/ 71 h 142"/>
                <a:gd name="T18" fmla="*/ 71 w 142"/>
                <a:gd name="T19" fmla="*/ 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142"/>
                  </a:moveTo>
                  <a:cubicBezTo>
                    <a:pt x="32" y="142"/>
                    <a:pt x="0" y="110"/>
                    <a:pt x="0" y="71"/>
                  </a:cubicBezTo>
                  <a:cubicBezTo>
                    <a:pt x="0" y="32"/>
                    <a:pt x="32" y="0"/>
                    <a:pt x="71" y="0"/>
                  </a:cubicBezTo>
                  <a:cubicBezTo>
                    <a:pt x="110" y="0"/>
                    <a:pt x="142" y="32"/>
                    <a:pt x="142" y="71"/>
                  </a:cubicBezTo>
                  <a:cubicBezTo>
                    <a:pt x="142" y="110"/>
                    <a:pt x="110" y="142"/>
                    <a:pt x="71" y="142"/>
                  </a:cubicBezTo>
                  <a:close/>
                  <a:moveTo>
                    <a:pt x="71" y="4"/>
                  </a:moveTo>
                  <a:cubicBezTo>
                    <a:pt x="34" y="4"/>
                    <a:pt x="4" y="34"/>
                    <a:pt x="4" y="71"/>
                  </a:cubicBezTo>
                  <a:cubicBezTo>
                    <a:pt x="4" y="108"/>
                    <a:pt x="34" y="138"/>
                    <a:pt x="71" y="138"/>
                  </a:cubicBezTo>
                  <a:cubicBezTo>
                    <a:pt x="108" y="138"/>
                    <a:pt x="138" y="108"/>
                    <a:pt x="138" y="71"/>
                  </a:cubicBezTo>
                  <a:cubicBezTo>
                    <a:pt x="138" y="34"/>
                    <a:pt x="108" y="4"/>
                    <a:pt x="71" y="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Freeform 45"/>
            <p:cNvSpPr>
              <a:spLocks noEditPoints="1"/>
            </p:cNvSpPr>
            <p:nvPr/>
          </p:nvSpPr>
          <p:spPr bwMode="auto">
            <a:xfrm>
              <a:off x="6897218" y="2587392"/>
              <a:ext cx="252300" cy="335085"/>
            </a:xfrm>
            <a:custGeom>
              <a:avLst/>
              <a:gdLst>
                <a:gd name="T0" fmla="*/ 45 w 54"/>
                <a:gd name="T1" fmla="*/ 22 h 72"/>
                <a:gd name="T2" fmla="*/ 37 w 54"/>
                <a:gd name="T3" fmla="*/ 16 h 72"/>
                <a:gd name="T4" fmla="*/ 35 w 54"/>
                <a:gd name="T5" fmla="*/ 16 h 72"/>
                <a:gd name="T6" fmla="*/ 35 w 54"/>
                <a:gd name="T7" fmla="*/ 16 h 72"/>
                <a:gd name="T8" fmla="*/ 35 w 54"/>
                <a:gd name="T9" fmla="*/ 12 h 72"/>
                <a:gd name="T10" fmla="*/ 23 w 54"/>
                <a:gd name="T11" fmla="*/ 0 h 72"/>
                <a:gd name="T12" fmla="*/ 10 w 54"/>
                <a:gd name="T13" fmla="*/ 12 h 72"/>
                <a:gd name="T14" fmla="*/ 10 w 54"/>
                <a:gd name="T15" fmla="*/ 16 h 72"/>
                <a:gd name="T16" fmla="*/ 10 w 54"/>
                <a:gd name="T17" fmla="*/ 16 h 72"/>
                <a:gd name="T18" fmla="*/ 9 w 54"/>
                <a:gd name="T19" fmla="*/ 16 h 72"/>
                <a:gd name="T20" fmla="*/ 1 w 54"/>
                <a:gd name="T21" fmla="*/ 22 h 72"/>
                <a:gd name="T22" fmla="*/ 0 w 54"/>
                <a:gd name="T23" fmla="*/ 29 h 72"/>
                <a:gd name="T24" fmla="*/ 3 w 54"/>
                <a:gd name="T25" fmla="*/ 31 h 72"/>
                <a:gd name="T26" fmla="*/ 8 w 54"/>
                <a:gd name="T27" fmla="*/ 38 h 72"/>
                <a:gd name="T28" fmla="*/ 14 w 54"/>
                <a:gd name="T29" fmla="*/ 66 h 72"/>
                <a:gd name="T30" fmla="*/ 14 w 54"/>
                <a:gd name="T31" fmla="*/ 69 h 72"/>
                <a:gd name="T32" fmla="*/ 13 w 54"/>
                <a:gd name="T33" fmla="*/ 72 h 72"/>
                <a:gd name="T34" fmla="*/ 48 w 54"/>
                <a:gd name="T35" fmla="*/ 72 h 72"/>
                <a:gd name="T36" fmla="*/ 53 w 54"/>
                <a:gd name="T37" fmla="*/ 70 h 72"/>
                <a:gd name="T38" fmla="*/ 54 w 54"/>
                <a:gd name="T39" fmla="*/ 65 h 72"/>
                <a:gd name="T40" fmla="*/ 45 w 54"/>
                <a:gd name="T41" fmla="*/ 22 h 72"/>
                <a:gd name="T42" fmla="*/ 14 w 54"/>
                <a:gd name="T43" fmla="*/ 16 h 72"/>
                <a:gd name="T44" fmla="*/ 14 w 54"/>
                <a:gd name="T45" fmla="*/ 12 h 72"/>
                <a:gd name="T46" fmla="*/ 23 w 54"/>
                <a:gd name="T47" fmla="*/ 3 h 72"/>
                <a:gd name="T48" fmla="*/ 32 w 54"/>
                <a:gd name="T49" fmla="*/ 12 h 72"/>
                <a:gd name="T50" fmla="*/ 32 w 54"/>
                <a:gd name="T51" fmla="*/ 16 h 72"/>
                <a:gd name="T52" fmla="*/ 32 w 54"/>
                <a:gd name="T53" fmla="*/ 16 h 72"/>
                <a:gd name="T54" fmla="*/ 14 w 54"/>
                <a:gd name="T55" fmla="*/ 16 h 72"/>
                <a:gd name="T56" fmla="*/ 12 w 54"/>
                <a:gd name="T57" fmla="*/ 28 h 72"/>
                <a:gd name="T58" fmla="*/ 10 w 54"/>
                <a:gd name="T59" fmla="*/ 26 h 72"/>
                <a:gd name="T60" fmla="*/ 10 w 54"/>
                <a:gd name="T61" fmla="*/ 24 h 72"/>
                <a:gd name="T62" fmla="*/ 10 w 54"/>
                <a:gd name="T63" fmla="*/ 19 h 72"/>
                <a:gd name="T64" fmla="*/ 10 w 54"/>
                <a:gd name="T65" fmla="*/ 16 h 72"/>
                <a:gd name="T66" fmla="*/ 14 w 54"/>
                <a:gd name="T67" fmla="*/ 16 h 72"/>
                <a:gd name="T68" fmla="*/ 14 w 54"/>
                <a:gd name="T69" fmla="*/ 19 h 72"/>
                <a:gd name="T70" fmla="*/ 14 w 54"/>
                <a:gd name="T71" fmla="*/ 24 h 72"/>
                <a:gd name="T72" fmla="*/ 15 w 54"/>
                <a:gd name="T73" fmla="*/ 26 h 72"/>
                <a:gd name="T74" fmla="*/ 12 w 54"/>
                <a:gd name="T75" fmla="*/ 28 h 72"/>
                <a:gd name="T76" fmla="*/ 34 w 54"/>
                <a:gd name="T77" fmla="*/ 28 h 72"/>
                <a:gd name="T78" fmla="*/ 31 w 54"/>
                <a:gd name="T79" fmla="*/ 26 h 72"/>
                <a:gd name="T80" fmla="*/ 32 w 54"/>
                <a:gd name="T81" fmla="*/ 24 h 72"/>
                <a:gd name="T82" fmla="*/ 32 w 54"/>
                <a:gd name="T83" fmla="*/ 19 h 72"/>
                <a:gd name="T84" fmla="*/ 32 w 54"/>
                <a:gd name="T85" fmla="*/ 16 h 72"/>
                <a:gd name="T86" fmla="*/ 35 w 54"/>
                <a:gd name="T87" fmla="*/ 16 h 72"/>
                <a:gd name="T88" fmla="*/ 35 w 54"/>
                <a:gd name="T89" fmla="*/ 19 h 72"/>
                <a:gd name="T90" fmla="*/ 35 w 54"/>
                <a:gd name="T91" fmla="*/ 24 h 72"/>
                <a:gd name="T92" fmla="*/ 36 w 54"/>
                <a:gd name="T93" fmla="*/ 26 h 72"/>
                <a:gd name="T94" fmla="*/ 34 w 54"/>
                <a:gd name="T95" fmla="*/ 2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4" h="72">
                  <a:moveTo>
                    <a:pt x="45" y="22"/>
                  </a:moveTo>
                  <a:cubicBezTo>
                    <a:pt x="44" y="18"/>
                    <a:pt x="40" y="16"/>
                    <a:pt x="37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5"/>
                    <a:pt x="30" y="0"/>
                    <a:pt x="23" y="0"/>
                  </a:cubicBezTo>
                  <a:cubicBezTo>
                    <a:pt x="16" y="0"/>
                    <a:pt x="10" y="5"/>
                    <a:pt x="10" y="12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5" y="16"/>
                    <a:pt x="2" y="18"/>
                    <a:pt x="1" y="22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30"/>
                    <a:pt x="2" y="30"/>
                    <a:pt x="3" y="31"/>
                  </a:cubicBezTo>
                  <a:cubicBezTo>
                    <a:pt x="6" y="33"/>
                    <a:pt x="8" y="35"/>
                    <a:pt x="8" y="38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67"/>
                    <a:pt x="14" y="68"/>
                    <a:pt x="14" y="69"/>
                  </a:cubicBezTo>
                  <a:cubicBezTo>
                    <a:pt x="14" y="70"/>
                    <a:pt x="14" y="71"/>
                    <a:pt x="13" y="72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50" y="72"/>
                    <a:pt x="52" y="71"/>
                    <a:pt x="53" y="70"/>
                  </a:cubicBezTo>
                  <a:cubicBezTo>
                    <a:pt x="54" y="69"/>
                    <a:pt x="54" y="67"/>
                    <a:pt x="54" y="65"/>
                  </a:cubicBezTo>
                  <a:lnTo>
                    <a:pt x="45" y="22"/>
                  </a:lnTo>
                  <a:close/>
                  <a:moveTo>
                    <a:pt x="14" y="16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4" y="7"/>
                    <a:pt x="18" y="3"/>
                    <a:pt x="23" y="3"/>
                  </a:cubicBezTo>
                  <a:cubicBezTo>
                    <a:pt x="28" y="3"/>
                    <a:pt x="32" y="7"/>
                    <a:pt x="32" y="12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14" y="16"/>
                    <a:pt x="14" y="16"/>
                    <a:pt x="14" y="16"/>
                  </a:cubicBezTo>
                  <a:close/>
                  <a:moveTo>
                    <a:pt x="12" y="28"/>
                  </a:moveTo>
                  <a:cubicBezTo>
                    <a:pt x="11" y="28"/>
                    <a:pt x="10" y="27"/>
                    <a:pt x="10" y="26"/>
                  </a:cubicBezTo>
                  <a:cubicBezTo>
                    <a:pt x="10" y="25"/>
                    <a:pt x="10" y="24"/>
                    <a:pt x="10" y="2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4"/>
                    <a:pt x="15" y="25"/>
                    <a:pt x="15" y="26"/>
                  </a:cubicBezTo>
                  <a:cubicBezTo>
                    <a:pt x="15" y="27"/>
                    <a:pt x="14" y="28"/>
                    <a:pt x="12" y="28"/>
                  </a:cubicBezTo>
                  <a:close/>
                  <a:moveTo>
                    <a:pt x="34" y="28"/>
                  </a:moveTo>
                  <a:cubicBezTo>
                    <a:pt x="32" y="28"/>
                    <a:pt x="31" y="27"/>
                    <a:pt x="31" y="26"/>
                  </a:cubicBezTo>
                  <a:cubicBezTo>
                    <a:pt x="31" y="25"/>
                    <a:pt x="31" y="24"/>
                    <a:pt x="32" y="24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6" y="24"/>
                    <a:pt x="36" y="25"/>
                    <a:pt x="36" y="26"/>
                  </a:cubicBezTo>
                  <a:cubicBezTo>
                    <a:pt x="36" y="27"/>
                    <a:pt x="35" y="28"/>
                    <a:pt x="34" y="2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46"/>
            <p:cNvSpPr>
              <a:spLocks/>
            </p:cNvSpPr>
            <p:nvPr/>
          </p:nvSpPr>
          <p:spPr bwMode="auto">
            <a:xfrm>
              <a:off x="6739531" y="2741138"/>
              <a:ext cx="208936" cy="191196"/>
            </a:xfrm>
            <a:custGeom>
              <a:avLst/>
              <a:gdLst>
                <a:gd name="T0" fmla="*/ 39 w 45"/>
                <a:gd name="T1" fmla="*/ 6 h 41"/>
                <a:gd name="T2" fmla="*/ 31 w 45"/>
                <a:gd name="T3" fmla="*/ 0 h 41"/>
                <a:gd name="T4" fmla="*/ 31 w 45"/>
                <a:gd name="T5" fmla="*/ 0 h 41"/>
                <a:gd name="T6" fmla="*/ 31 w 45"/>
                <a:gd name="T7" fmla="*/ 3 h 41"/>
                <a:gd name="T8" fmla="*/ 31 w 45"/>
                <a:gd name="T9" fmla="*/ 5 h 41"/>
                <a:gd name="T10" fmla="*/ 32 w 45"/>
                <a:gd name="T11" fmla="*/ 7 h 41"/>
                <a:gd name="T12" fmla="*/ 29 w 45"/>
                <a:gd name="T13" fmla="*/ 10 h 41"/>
                <a:gd name="T14" fmla="*/ 26 w 45"/>
                <a:gd name="T15" fmla="*/ 7 h 41"/>
                <a:gd name="T16" fmla="*/ 27 w 45"/>
                <a:gd name="T17" fmla="*/ 5 h 41"/>
                <a:gd name="T18" fmla="*/ 27 w 45"/>
                <a:gd name="T19" fmla="*/ 3 h 41"/>
                <a:gd name="T20" fmla="*/ 27 w 45"/>
                <a:gd name="T21" fmla="*/ 0 h 41"/>
                <a:gd name="T22" fmla="*/ 27 w 45"/>
                <a:gd name="T23" fmla="*/ 0 h 41"/>
                <a:gd name="T24" fmla="*/ 18 w 45"/>
                <a:gd name="T25" fmla="*/ 0 h 41"/>
                <a:gd name="T26" fmla="*/ 18 w 45"/>
                <a:gd name="T27" fmla="*/ 0 h 41"/>
                <a:gd name="T28" fmla="*/ 18 w 45"/>
                <a:gd name="T29" fmla="*/ 3 h 41"/>
                <a:gd name="T30" fmla="*/ 18 w 45"/>
                <a:gd name="T31" fmla="*/ 5 h 41"/>
                <a:gd name="T32" fmla="*/ 19 w 45"/>
                <a:gd name="T33" fmla="*/ 7 h 41"/>
                <a:gd name="T34" fmla="*/ 16 w 45"/>
                <a:gd name="T35" fmla="*/ 10 h 41"/>
                <a:gd name="T36" fmla="*/ 13 w 45"/>
                <a:gd name="T37" fmla="*/ 7 h 41"/>
                <a:gd name="T38" fmla="*/ 14 w 45"/>
                <a:gd name="T39" fmla="*/ 5 h 41"/>
                <a:gd name="T40" fmla="*/ 14 w 45"/>
                <a:gd name="T41" fmla="*/ 3 h 41"/>
                <a:gd name="T42" fmla="*/ 14 w 45"/>
                <a:gd name="T43" fmla="*/ 0 h 41"/>
                <a:gd name="T44" fmla="*/ 14 w 45"/>
                <a:gd name="T45" fmla="*/ 0 h 41"/>
                <a:gd name="T46" fmla="*/ 6 w 45"/>
                <a:gd name="T47" fmla="*/ 6 h 41"/>
                <a:gd name="T48" fmla="*/ 1 w 45"/>
                <a:gd name="T49" fmla="*/ 34 h 41"/>
                <a:gd name="T50" fmla="*/ 2 w 45"/>
                <a:gd name="T51" fmla="*/ 39 h 41"/>
                <a:gd name="T52" fmla="*/ 6 w 45"/>
                <a:gd name="T53" fmla="*/ 41 h 41"/>
                <a:gd name="T54" fmla="*/ 39 w 45"/>
                <a:gd name="T55" fmla="*/ 41 h 41"/>
                <a:gd name="T56" fmla="*/ 43 w 45"/>
                <a:gd name="T57" fmla="*/ 39 h 41"/>
                <a:gd name="T58" fmla="*/ 45 w 45"/>
                <a:gd name="T59" fmla="*/ 34 h 41"/>
                <a:gd name="T60" fmla="*/ 39 w 45"/>
                <a:gd name="T61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1">
                  <a:moveTo>
                    <a:pt x="39" y="6"/>
                  </a:moveTo>
                  <a:cubicBezTo>
                    <a:pt x="38" y="3"/>
                    <a:pt x="35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6"/>
                    <a:pt x="32" y="6"/>
                    <a:pt x="32" y="7"/>
                  </a:cubicBezTo>
                  <a:cubicBezTo>
                    <a:pt x="32" y="9"/>
                    <a:pt x="31" y="10"/>
                    <a:pt x="29" y="10"/>
                  </a:cubicBezTo>
                  <a:cubicBezTo>
                    <a:pt x="28" y="10"/>
                    <a:pt x="26" y="9"/>
                    <a:pt x="26" y="7"/>
                  </a:cubicBezTo>
                  <a:cubicBezTo>
                    <a:pt x="26" y="6"/>
                    <a:pt x="27" y="6"/>
                    <a:pt x="27" y="5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9"/>
                    <a:pt x="18" y="10"/>
                    <a:pt x="16" y="10"/>
                  </a:cubicBezTo>
                  <a:cubicBezTo>
                    <a:pt x="15" y="10"/>
                    <a:pt x="13" y="9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1" y="0"/>
                    <a:pt x="7" y="3"/>
                    <a:pt x="6" y="6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5"/>
                    <a:pt x="1" y="37"/>
                    <a:pt x="2" y="39"/>
                  </a:cubicBezTo>
                  <a:cubicBezTo>
                    <a:pt x="3" y="40"/>
                    <a:pt x="4" y="41"/>
                    <a:pt x="6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1" y="41"/>
                    <a:pt x="42" y="40"/>
                    <a:pt x="43" y="39"/>
                  </a:cubicBezTo>
                  <a:cubicBezTo>
                    <a:pt x="45" y="37"/>
                    <a:pt x="45" y="35"/>
                    <a:pt x="45" y="34"/>
                  </a:cubicBezTo>
                  <a:lnTo>
                    <a:pt x="39" y="6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47"/>
            <p:cNvSpPr>
              <a:spLocks/>
            </p:cNvSpPr>
            <p:nvPr/>
          </p:nvSpPr>
          <p:spPr bwMode="auto">
            <a:xfrm>
              <a:off x="6804576" y="2699744"/>
              <a:ext cx="78844" cy="41394"/>
            </a:xfrm>
            <a:custGeom>
              <a:avLst/>
              <a:gdLst>
                <a:gd name="T0" fmla="*/ 17 w 17"/>
                <a:gd name="T1" fmla="*/ 9 h 9"/>
                <a:gd name="T2" fmla="*/ 17 w 17"/>
                <a:gd name="T3" fmla="*/ 8 h 9"/>
                <a:gd name="T4" fmla="*/ 16 w 17"/>
                <a:gd name="T5" fmla="*/ 5 h 9"/>
                <a:gd name="T6" fmla="*/ 9 w 17"/>
                <a:gd name="T7" fmla="*/ 0 h 9"/>
                <a:gd name="T8" fmla="*/ 1 w 17"/>
                <a:gd name="T9" fmla="*/ 5 h 9"/>
                <a:gd name="T10" fmla="*/ 0 w 17"/>
                <a:gd name="T11" fmla="*/ 8 h 9"/>
                <a:gd name="T12" fmla="*/ 0 w 17"/>
                <a:gd name="T13" fmla="*/ 9 h 9"/>
                <a:gd name="T14" fmla="*/ 4 w 17"/>
                <a:gd name="T15" fmla="*/ 9 h 9"/>
                <a:gd name="T16" fmla="*/ 4 w 17"/>
                <a:gd name="T17" fmla="*/ 8 h 9"/>
                <a:gd name="T18" fmla="*/ 5 w 17"/>
                <a:gd name="T19" fmla="*/ 5 h 9"/>
                <a:gd name="T20" fmla="*/ 9 w 17"/>
                <a:gd name="T21" fmla="*/ 3 h 9"/>
                <a:gd name="T22" fmla="*/ 12 w 17"/>
                <a:gd name="T23" fmla="*/ 5 h 9"/>
                <a:gd name="T24" fmla="*/ 13 w 17"/>
                <a:gd name="T25" fmla="*/ 8 h 9"/>
                <a:gd name="T26" fmla="*/ 13 w 17"/>
                <a:gd name="T27" fmla="*/ 9 h 9"/>
                <a:gd name="T28" fmla="*/ 17 w 17"/>
                <a:gd name="T2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9">
                  <a:moveTo>
                    <a:pt x="17" y="9"/>
                  </a:move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6"/>
                    <a:pt x="16" y="5"/>
                  </a:cubicBezTo>
                  <a:cubicBezTo>
                    <a:pt x="15" y="2"/>
                    <a:pt x="12" y="0"/>
                    <a:pt x="9" y="0"/>
                  </a:cubicBezTo>
                  <a:cubicBezTo>
                    <a:pt x="5" y="0"/>
                    <a:pt x="2" y="2"/>
                    <a:pt x="1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7"/>
                    <a:pt x="4" y="6"/>
                    <a:pt x="5" y="5"/>
                  </a:cubicBezTo>
                  <a:cubicBezTo>
                    <a:pt x="6" y="4"/>
                    <a:pt x="7" y="3"/>
                    <a:pt x="9" y="3"/>
                  </a:cubicBezTo>
                  <a:cubicBezTo>
                    <a:pt x="10" y="3"/>
                    <a:pt x="11" y="4"/>
                    <a:pt x="12" y="5"/>
                  </a:cubicBezTo>
                  <a:cubicBezTo>
                    <a:pt x="13" y="6"/>
                    <a:pt x="13" y="7"/>
                    <a:pt x="13" y="8"/>
                  </a:cubicBezTo>
                  <a:cubicBezTo>
                    <a:pt x="13" y="9"/>
                    <a:pt x="13" y="9"/>
                    <a:pt x="13" y="9"/>
                  </a:cubicBezTo>
                  <a:lnTo>
                    <a:pt x="17" y="9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027468" y="3404815"/>
            <a:ext cx="603871" cy="602078"/>
            <a:chOff x="5771725" y="2427734"/>
            <a:chExt cx="664258" cy="662286"/>
          </a:xfrm>
        </p:grpSpPr>
        <p:sp>
          <p:nvSpPr>
            <p:cNvPr id="33" name="Freeform 41"/>
            <p:cNvSpPr>
              <a:spLocks noEditPoints="1"/>
            </p:cNvSpPr>
            <p:nvPr/>
          </p:nvSpPr>
          <p:spPr bwMode="auto">
            <a:xfrm>
              <a:off x="5771725" y="2427734"/>
              <a:ext cx="664258" cy="662286"/>
            </a:xfrm>
            <a:custGeom>
              <a:avLst/>
              <a:gdLst>
                <a:gd name="T0" fmla="*/ 71 w 142"/>
                <a:gd name="T1" fmla="*/ 142 h 142"/>
                <a:gd name="T2" fmla="*/ 0 w 142"/>
                <a:gd name="T3" fmla="*/ 71 h 142"/>
                <a:gd name="T4" fmla="*/ 71 w 142"/>
                <a:gd name="T5" fmla="*/ 0 h 142"/>
                <a:gd name="T6" fmla="*/ 142 w 142"/>
                <a:gd name="T7" fmla="*/ 71 h 142"/>
                <a:gd name="T8" fmla="*/ 71 w 142"/>
                <a:gd name="T9" fmla="*/ 142 h 142"/>
                <a:gd name="T10" fmla="*/ 71 w 142"/>
                <a:gd name="T11" fmla="*/ 4 h 142"/>
                <a:gd name="T12" fmla="*/ 4 w 142"/>
                <a:gd name="T13" fmla="*/ 71 h 142"/>
                <a:gd name="T14" fmla="*/ 71 w 142"/>
                <a:gd name="T15" fmla="*/ 138 h 142"/>
                <a:gd name="T16" fmla="*/ 138 w 142"/>
                <a:gd name="T17" fmla="*/ 71 h 142"/>
                <a:gd name="T18" fmla="*/ 71 w 142"/>
                <a:gd name="T19" fmla="*/ 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142"/>
                  </a:moveTo>
                  <a:cubicBezTo>
                    <a:pt x="32" y="142"/>
                    <a:pt x="0" y="110"/>
                    <a:pt x="0" y="71"/>
                  </a:cubicBezTo>
                  <a:cubicBezTo>
                    <a:pt x="0" y="32"/>
                    <a:pt x="32" y="0"/>
                    <a:pt x="71" y="0"/>
                  </a:cubicBezTo>
                  <a:cubicBezTo>
                    <a:pt x="110" y="0"/>
                    <a:pt x="142" y="32"/>
                    <a:pt x="142" y="71"/>
                  </a:cubicBezTo>
                  <a:cubicBezTo>
                    <a:pt x="142" y="110"/>
                    <a:pt x="110" y="142"/>
                    <a:pt x="71" y="142"/>
                  </a:cubicBezTo>
                  <a:close/>
                  <a:moveTo>
                    <a:pt x="71" y="4"/>
                  </a:moveTo>
                  <a:cubicBezTo>
                    <a:pt x="34" y="4"/>
                    <a:pt x="4" y="34"/>
                    <a:pt x="4" y="71"/>
                  </a:cubicBezTo>
                  <a:cubicBezTo>
                    <a:pt x="4" y="108"/>
                    <a:pt x="34" y="138"/>
                    <a:pt x="71" y="138"/>
                  </a:cubicBezTo>
                  <a:cubicBezTo>
                    <a:pt x="108" y="138"/>
                    <a:pt x="138" y="108"/>
                    <a:pt x="138" y="71"/>
                  </a:cubicBezTo>
                  <a:cubicBezTo>
                    <a:pt x="138" y="34"/>
                    <a:pt x="108" y="4"/>
                    <a:pt x="71" y="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48"/>
            <p:cNvSpPr>
              <a:spLocks noEditPoints="1"/>
            </p:cNvSpPr>
            <p:nvPr/>
          </p:nvSpPr>
          <p:spPr bwMode="auto">
            <a:xfrm>
              <a:off x="5941235" y="2614989"/>
              <a:ext cx="327200" cy="289751"/>
            </a:xfrm>
            <a:custGeom>
              <a:avLst/>
              <a:gdLst>
                <a:gd name="T0" fmla="*/ 63 w 70"/>
                <a:gd name="T1" fmla="*/ 0 h 62"/>
                <a:gd name="T2" fmla="*/ 7 w 70"/>
                <a:gd name="T3" fmla="*/ 0 h 62"/>
                <a:gd name="T4" fmla="*/ 0 w 70"/>
                <a:gd name="T5" fmla="*/ 6 h 62"/>
                <a:gd name="T6" fmla="*/ 0 w 70"/>
                <a:gd name="T7" fmla="*/ 55 h 62"/>
                <a:gd name="T8" fmla="*/ 7 w 70"/>
                <a:gd name="T9" fmla="*/ 62 h 62"/>
                <a:gd name="T10" fmla="*/ 63 w 70"/>
                <a:gd name="T11" fmla="*/ 62 h 62"/>
                <a:gd name="T12" fmla="*/ 70 w 70"/>
                <a:gd name="T13" fmla="*/ 55 h 62"/>
                <a:gd name="T14" fmla="*/ 70 w 70"/>
                <a:gd name="T15" fmla="*/ 6 h 62"/>
                <a:gd name="T16" fmla="*/ 63 w 70"/>
                <a:gd name="T17" fmla="*/ 0 h 62"/>
                <a:gd name="T18" fmla="*/ 50 w 70"/>
                <a:gd name="T19" fmla="*/ 13 h 62"/>
                <a:gd name="T20" fmla="*/ 50 w 70"/>
                <a:gd name="T21" fmla="*/ 28 h 62"/>
                <a:gd name="T22" fmla="*/ 35 w 70"/>
                <a:gd name="T23" fmla="*/ 43 h 62"/>
                <a:gd name="T24" fmla="*/ 20 w 70"/>
                <a:gd name="T25" fmla="*/ 28 h 62"/>
                <a:gd name="T26" fmla="*/ 20 w 70"/>
                <a:gd name="T27" fmla="*/ 13 h 62"/>
                <a:gd name="T28" fmla="*/ 19 w 70"/>
                <a:gd name="T29" fmla="*/ 10 h 62"/>
                <a:gd name="T30" fmla="*/ 22 w 70"/>
                <a:gd name="T31" fmla="*/ 7 h 62"/>
                <a:gd name="T32" fmla="*/ 26 w 70"/>
                <a:gd name="T33" fmla="*/ 10 h 62"/>
                <a:gd name="T34" fmla="*/ 24 w 70"/>
                <a:gd name="T35" fmla="*/ 13 h 62"/>
                <a:gd name="T36" fmla="*/ 24 w 70"/>
                <a:gd name="T37" fmla="*/ 28 h 62"/>
                <a:gd name="T38" fmla="*/ 35 w 70"/>
                <a:gd name="T39" fmla="*/ 39 h 62"/>
                <a:gd name="T40" fmla="*/ 46 w 70"/>
                <a:gd name="T41" fmla="*/ 28 h 62"/>
                <a:gd name="T42" fmla="*/ 46 w 70"/>
                <a:gd name="T43" fmla="*/ 13 h 62"/>
                <a:gd name="T44" fmla="*/ 44 w 70"/>
                <a:gd name="T45" fmla="*/ 10 h 62"/>
                <a:gd name="T46" fmla="*/ 48 w 70"/>
                <a:gd name="T47" fmla="*/ 7 h 62"/>
                <a:gd name="T48" fmla="*/ 52 w 70"/>
                <a:gd name="T49" fmla="*/ 10 h 62"/>
                <a:gd name="T50" fmla="*/ 50 w 70"/>
                <a:gd name="T51" fmla="*/ 1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62">
                  <a:moveTo>
                    <a:pt x="6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9"/>
                    <a:pt x="3" y="62"/>
                    <a:pt x="7" y="62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7" y="62"/>
                    <a:pt x="70" y="59"/>
                    <a:pt x="70" y="55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3"/>
                    <a:pt x="67" y="0"/>
                    <a:pt x="63" y="0"/>
                  </a:cubicBezTo>
                  <a:close/>
                  <a:moveTo>
                    <a:pt x="50" y="13"/>
                  </a:moveTo>
                  <a:cubicBezTo>
                    <a:pt x="50" y="28"/>
                    <a:pt x="50" y="28"/>
                    <a:pt x="50" y="28"/>
                  </a:cubicBezTo>
                  <a:cubicBezTo>
                    <a:pt x="50" y="36"/>
                    <a:pt x="43" y="43"/>
                    <a:pt x="35" y="43"/>
                  </a:cubicBezTo>
                  <a:cubicBezTo>
                    <a:pt x="27" y="43"/>
                    <a:pt x="20" y="36"/>
                    <a:pt x="20" y="28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9" y="13"/>
                    <a:pt x="19" y="12"/>
                    <a:pt x="19" y="10"/>
                  </a:cubicBezTo>
                  <a:cubicBezTo>
                    <a:pt x="19" y="8"/>
                    <a:pt x="20" y="7"/>
                    <a:pt x="22" y="7"/>
                  </a:cubicBezTo>
                  <a:cubicBezTo>
                    <a:pt x="24" y="7"/>
                    <a:pt x="26" y="8"/>
                    <a:pt x="26" y="10"/>
                  </a:cubicBezTo>
                  <a:cubicBezTo>
                    <a:pt x="26" y="12"/>
                    <a:pt x="25" y="13"/>
                    <a:pt x="24" y="13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34"/>
                    <a:pt x="29" y="39"/>
                    <a:pt x="35" y="39"/>
                  </a:cubicBezTo>
                  <a:cubicBezTo>
                    <a:pt x="41" y="39"/>
                    <a:pt x="46" y="34"/>
                    <a:pt x="46" y="28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3"/>
                    <a:pt x="44" y="12"/>
                    <a:pt x="44" y="10"/>
                  </a:cubicBezTo>
                  <a:cubicBezTo>
                    <a:pt x="44" y="8"/>
                    <a:pt x="46" y="7"/>
                    <a:pt x="48" y="7"/>
                  </a:cubicBezTo>
                  <a:cubicBezTo>
                    <a:pt x="50" y="7"/>
                    <a:pt x="52" y="8"/>
                    <a:pt x="52" y="10"/>
                  </a:cubicBezTo>
                  <a:cubicBezTo>
                    <a:pt x="52" y="12"/>
                    <a:pt x="51" y="13"/>
                    <a:pt x="50" y="1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187693" y="3404815"/>
            <a:ext cx="602078" cy="602078"/>
            <a:chOff x="4932040" y="2427734"/>
            <a:chExt cx="662286" cy="662286"/>
          </a:xfrm>
        </p:grpSpPr>
        <p:sp>
          <p:nvSpPr>
            <p:cNvPr id="36" name="Freeform 40"/>
            <p:cNvSpPr>
              <a:spLocks noEditPoints="1"/>
            </p:cNvSpPr>
            <p:nvPr/>
          </p:nvSpPr>
          <p:spPr bwMode="auto">
            <a:xfrm>
              <a:off x="4932040" y="2427734"/>
              <a:ext cx="662286" cy="662286"/>
            </a:xfrm>
            <a:custGeom>
              <a:avLst/>
              <a:gdLst>
                <a:gd name="T0" fmla="*/ 71 w 142"/>
                <a:gd name="T1" fmla="*/ 142 h 142"/>
                <a:gd name="T2" fmla="*/ 0 w 142"/>
                <a:gd name="T3" fmla="*/ 71 h 142"/>
                <a:gd name="T4" fmla="*/ 71 w 142"/>
                <a:gd name="T5" fmla="*/ 0 h 142"/>
                <a:gd name="T6" fmla="*/ 142 w 142"/>
                <a:gd name="T7" fmla="*/ 71 h 142"/>
                <a:gd name="T8" fmla="*/ 71 w 142"/>
                <a:gd name="T9" fmla="*/ 142 h 142"/>
                <a:gd name="T10" fmla="*/ 71 w 142"/>
                <a:gd name="T11" fmla="*/ 4 h 142"/>
                <a:gd name="T12" fmla="*/ 4 w 142"/>
                <a:gd name="T13" fmla="*/ 71 h 142"/>
                <a:gd name="T14" fmla="*/ 71 w 142"/>
                <a:gd name="T15" fmla="*/ 138 h 142"/>
                <a:gd name="T16" fmla="*/ 138 w 142"/>
                <a:gd name="T17" fmla="*/ 71 h 142"/>
                <a:gd name="T18" fmla="*/ 71 w 142"/>
                <a:gd name="T19" fmla="*/ 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" h="142">
                  <a:moveTo>
                    <a:pt x="71" y="142"/>
                  </a:moveTo>
                  <a:cubicBezTo>
                    <a:pt x="32" y="142"/>
                    <a:pt x="0" y="110"/>
                    <a:pt x="0" y="71"/>
                  </a:cubicBezTo>
                  <a:cubicBezTo>
                    <a:pt x="0" y="32"/>
                    <a:pt x="32" y="0"/>
                    <a:pt x="71" y="0"/>
                  </a:cubicBezTo>
                  <a:cubicBezTo>
                    <a:pt x="110" y="0"/>
                    <a:pt x="142" y="32"/>
                    <a:pt x="142" y="71"/>
                  </a:cubicBezTo>
                  <a:cubicBezTo>
                    <a:pt x="142" y="110"/>
                    <a:pt x="110" y="142"/>
                    <a:pt x="71" y="142"/>
                  </a:cubicBezTo>
                  <a:close/>
                  <a:moveTo>
                    <a:pt x="71" y="4"/>
                  </a:moveTo>
                  <a:cubicBezTo>
                    <a:pt x="34" y="4"/>
                    <a:pt x="4" y="34"/>
                    <a:pt x="4" y="71"/>
                  </a:cubicBezTo>
                  <a:cubicBezTo>
                    <a:pt x="4" y="108"/>
                    <a:pt x="34" y="138"/>
                    <a:pt x="71" y="138"/>
                  </a:cubicBezTo>
                  <a:cubicBezTo>
                    <a:pt x="108" y="138"/>
                    <a:pt x="138" y="108"/>
                    <a:pt x="138" y="71"/>
                  </a:cubicBezTo>
                  <a:cubicBezTo>
                    <a:pt x="138" y="34"/>
                    <a:pt x="108" y="4"/>
                    <a:pt x="71" y="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51"/>
            <p:cNvSpPr>
              <a:spLocks/>
            </p:cNvSpPr>
            <p:nvPr/>
          </p:nvSpPr>
          <p:spPr bwMode="auto">
            <a:xfrm>
              <a:off x="5105496" y="2662294"/>
              <a:ext cx="321288" cy="287779"/>
            </a:xfrm>
            <a:custGeom>
              <a:avLst/>
              <a:gdLst>
                <a:gd name="T0" fmla="*/ 58 w 69"/>
                <a:gd name="T1" fmla="*/ 6 h 62"/>
                <a:gd name="T2" fmla="*/ 50 w 69"/>
                <a:gd name="T3" fmla="*/ 0 h 62"/>
                <a:gd name="T4" fmla="*/ 49 w 69"/>
                <a:gd name="T5" fmla="*/ 0 h 62"/>
                <a:gd name="T6" fmla="*/ 49 w 69"/>
                <a:gd name="T7" fmla="*/ 3 h 62"/>
                <a:gd name="T8" fmla="*/ 49 w 69"/>
                <a:gd name="T9" fmla="*/ 9 h 62"/>
                <a:gd name="T10" fmla="*/ 51 w 69"/>
                <a:gd name="T11" fmla="*/ 12 h 62"/>
                <a:gd name="T12" fmla="*/ 47 w 69"/>
                <a:gd name="T13" fmla="*/ 16 h 62"/>
                <a:gd name="T14" fmla="*/ 43 w 69"/>
                <a:gd name="T15" fmla="*/ 12 h 62"/>
                <a:gd name="T16" fmla="*/ 45 w 69"/>
                <a:gd name="T17" fmla="*/ 9 h 62"/>
                <a:gd name="T18" fmla="*/ 45 w 69"/>
                <a:gd name="T19" fmla="*/ 3 h 62"/>
                <a:gd name="T20" fmla="*/ 45 w 69"/>
                <a:gd name="T21" fmla="*/ 0 h 62"/>
                <a:gd name="T22" fmla="*/ 23 w 69"/>
                <a:gd name="T23" fmla="*/ 0 h 62"/>
                <a:gd name="T24" fmla="*/ 23 w 69"/>
                <a:gd name="T25" fmla="*/ 3 h 62"/>
                <a:gd name="T26" fmla="*/ 23 w 69"/>
                <a:gd name="T27" fmla="*/ 9 h 62"/>
                <a:gd name="T28" fmla="*/ 25 w 69"/>
                <a:gd name="T29" fmla="*/ 12 h 62"/>
                <a:gd name="T30" fmla="*/ 21 w 69"/>
                <a:gd name="T31" fmla="*/ 16 h 62"/>
                <a:gd name="T32" fmla="*/ 18 w 69"/>
                <a:gd name="T33" fmla="*/ 12 h 62"/>
                <a:gd name="T34" fmla="*/ 19 w 69"/>
                <a:gd name="T35" fmla="*/ 9 h 62"/>
                <a:gd name="T36" fmla="*/ 19 w 69"/>
                <a:gd name="T37" fmla="*/ 3 h 62"/>
                <a:gd name="T38" fmla="*/ 19 w 69"/>
                <a:gd name="T39" fmla="*/ 0 h 62"/>
                <a:gd name="T40" fmla="*/ 18 w 69"/>
                <a:gd name="T41" fmla="*/ 0 h 62"/>
                <a:gd name="T42" fmla="*/ 10 w 69"/>
                <a:gd name="T43" fmla="*/ 6 h 62"/>
                <a:gd name="T44" fmla="*/ 0 w 69"/>
                <a:gd name="T45" fmla="*/ 55 h 62"/>
                <a:gd name="T46" fmla="*/ 1 w 69"/>
                <a:gd name="T47" fmla="*/ 60 h 62"/>
                <a:gd name="T48" fmla="*/ 6 w 69"/>
                <a:gd name="T49" fmla="*/ 62 h 62"/>
                <a:gd name="T50" fmla="*/ 62 w 69"/>
                <a:gd name="T51" fmla="*/ 62 h 62"/>
                <a:gd name="T52" fmla="*/ 67 w 69"/>
                <a:gd name="T53" fmla="*/ 60 h 62"/>
                <a:gd name="T54" fmla="*/ 68 w 69"/>
                <a:gd name="T55" fmla="*/ 55 h 62"/>
                <a:gd name="T56" fmla="*/ 58 w 69"/>
                <a:gd name="T57" fmla="*/ 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" h="62">
                  <a:moveTo>
                    <a:pt x="58" y="6"/>
                  </a:moveTo>
                  <a:cubicBezTo>
                    <a:pt x="57" y="3"/>
                    <a:pt x="54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50" y="10"/>
                    <a:pt x="51" y="11"/>
                    <a:pt x="51" y="12"/>
                  </a:cubicBezTo>
                  <a:cubicBezTo>
                    <a:pt x="51" y="14"/>
                    <a:pt x="49" y="16"/>
                    <a:pt x="47" y="16"/>
                  </a:cubicBezTo>
                  <a:cubicBezTo>
                    <a:pt x="45" y="16"/>
                    <a:pt x="43" y="14"/>
                    <a:pt x="43" y="12"/>
                  </a:cubicBezTo>
                  <a:cubicBezTo>
                    <a:pt x="43" y="11"/>
                    <a:pt x="44" y="10"/>
                    <a:pt x="45" y="9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4" y="10"/>
                    <a:pt x="25" y="11"/>
                    <a:pt x="25" y="12"/>
                  </a:cubicBezTo>
                  <a:cubicBezTo>
                    <a:pt x="25" y="14"/>
                    <a:pt x="23" y="16"/>
                    <a:pt x="21" y="16"/>
                  </a:cubicBezTo>
                  <a:cubicBezTo>
                    <a:pt x="19" y="16"/>
                    <a:pt x="18" y="14"/>
                    <a:pt x="18" y="12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5" y="0"/>
                    <a:pt x="11" y="3"/>
                    <a:pt x="10" y="6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7"/>
                    <a:pt x="0" y="58"/>
                    <a:pt x="1" y="60"/>
                  </a:cubicBezTo>
                  <a:cubicBezTo>
                    <a:pt x="2" y="61"/>
                    <a:pt x="4" y="62"/>
                    <a:pt x="6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4" y="62"/>
                    <a:pt x="66" y="61"/>
                    <a:pt x="67" y="60"/>
                  </a:cubicBezTo>
                  <a:cubicBezTo>
                    <a:pt x="68" y="58"/>
                    <a:pt x="69" y="57"/>
                    <a:pt x="68" y="55"/>
                  </a:cubicBezTo>
                  <a:lnTo>
                    <a:pt x="58" y="6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52"/>
            <p:cNvSpPr>
              <a:spLocks/>
            </p:cNvSpPr>
            <p:nvPr/>
          </p:nvSpPr>
          <p:spPr bwMode="auto">
            <a:xfrm>
              <a:off x="5194196" y="2563739"/>
              <a:ext cx="139948" cy="98555"/>
            </a:xfrm>
            <a:custGeom>
              <a:avLst/>
              <a:gdLst>
                <a:gd name="T0" fmla="*/ 30 w 30"/>
                <a:gd name="T1" fmla="*/ 21 h 21"/>
                <a:gd name="T2" fmla="*/ 30 w 30"/>
                <a:gd name="T3" fmla="*/ 15 h 21"/>
                <a:gd name="T4" fmla="*/ 15 w 30"/>
                <a:gd name="T5" fmla="*/ 0 h 21"/>
                <a:gd name="T6" fmla="*/ 0 w 30"/>
                <a:gd name="T7" fmla="*/ 15 h 21"/>
                <a:gd name="T8" fmla="*/ 0 w 30"/>
                <a:gd name="T9" fmla="*/ 21 h 21"/>
                <a:gd name="T10" fmla="*/ 4 w 30"/>
                <a:gd name="T11" fmla="*/ 21 h 21"/>
                <a:gd name="T12" fmla="*/ 4 w 30"/>
                <a:gd name="T13" fmla="*/ 15 h 21"/>
                <a:gd name="T14" fmla="*/ 15 w 30"/>
                <a:gd name="T15" fmla="*/ 4 h 21"/>
                <a:gd name="T16" fmla="*/ 26 w 30"/>
                <a:gd name="T17" fmla="*/ 15 h 21"/>
                <a:gd name="T18" fmla="*/ 26 w 30"/>
                <a:gd name="T19" fmla="*/ 21 h 21"/>
                <a:gd name="T20" fmla="*/ 30 w 30"/>
                <a:gd name="T2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21">
                  <a:moveTo>
                    <a:pt x="30" y="21"/>
                  </a:moveTo>
                  <a:cubicBezTo>
                    <a:pt x="30" y="15"/>
                    <a:pt x="30" y="15"/>
                    <a:pt x="30" y="15"/>
                  </a:cubicBezTo>
                  <a:cubicBezTo>
                    <a:pt x="30" y="7"/>
                    <a:pt x="23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9"/>
                    <a:pt x="9" y="4"/>
                    <a:pt x="15" y="4"/>
                  </a:cubicBezTo>
                  <a:cubicBezTo>
                    <a:pt x="21" y="4"/>
                    <a:pt x="26" y="9"/>
                    <a:pt x="26" y="15"/>
                  </a:cubicBezTo>
                  <a:cubicBezTo>
                    <a:pt x="26" y="21"/>
                    <a:pt x="26" y="21"/>
                    <a:pt x="26" y="21"/>
                  </a:cubicBezTo>
                  <a:lnTo>
                    <a:pt x="30" y="21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5865356" y="4124895"/>
            <a:ext cx="2962409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产品部年度销售方案</a:t>
            </a:r>
            <a:r>
              <a:rPr lang="en-US" altLang="zh-CN" sz="1400" b="1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algn="ctr"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1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这里添加标题点击这里添加标题点击这里添加标题</a:t>
            </a:r>
            <a:endParaRPr lang="en-US" altLang="zh-CN" sz="11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765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533" y="1704880"/>
            <a:ext cx="9144000" cy="4343693"/>
          </a:xfrm>
          <a:prstGeom prst="rect">
            <a:avLst/>
          </a:prstGeom>
        </p:spPr>
      </p:pic>
      <p:grpSp>
        <p:nvGrpSpPr>
          <p:cNvPr id="26" name="组合 25"/>
          <p:cNvGrpSpPr/>
          <p:nvPr/>
        </p:nvGrpSpPr>
        <p:grpSpPr>
          <a:xfrm>
            <a:off x="2701205" y="905073"/>
            <a:ext cx="5888380" cy="1347614"/>
            <a:chOff x="1619672" y="0"/>
            <a:chExt cx="5888380" cy="1347614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760"/>
            <a:stretch/>
          </p:blipFill>
          <p:spPr>
            <a:xfrm>
              <a:off x="1619672" y="0"/>
              <a:ext cx="847820" cy="1347614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760"/>
            <a:stretch/>
          </p:blipFill>
          <p:spPr>
            <a:xfrm>
              <a:off x="6660232" y="0"/>
              <a:ext cx="847820" cy="1347614"/>
            </a:xfrm>
            <a:prstGeom prst="rect">
              <a:avLst/>
            </a:prstGeom>
          </p:spPr>
        </p:pic>
      </p:grpSp>
      <p:pic>
        <p:nvPicPr>
          <p:cNvPr id="29" name="图片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0399" y="2252687"/>
            <a:ext cx="2346307" cy="3582148"/>
          </a:xfrm>
          <a:prstGeom prst="rect">
            <a:avLst/>
          </a:prstGeom>
        </p:spPr>
      </p:pic>
      <p:sp>
        <p:nvSpPr>
          <p:cNvPr id="30" name="Oval 25"/>
          <p:cNvSpPr>
            <a:spLocks noChangeArrowheads="1"/>
          </p:cNvSpPr>
          <p:nvPr/>
        </p:nvSpPr>
        <p:spPr bwMode="auto">
          <a:xfrm>
            <a:off x="2701205" y="2927634"/>
            <a:ext cx="692410" cy="692410"/>
          </a:xfrm>
          <a:prstGeom prst="ellipse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1" name="Oval 29"/>
          <p:cNvSpPr>
            <a:spLocks noChangeArrowheads="1"/>
          </p:cNvSpPr>
          <p:nvPr/>
        </p:nvSpPr>
        <p:spPr bwMode="auto">
          <a:xfrm>
            <a:off x="7839592" y="2927634"/>
            <a:ext cx="694471" cy="692410"/>
          </a:xfrm>
          <a:prstGeom prst="ellipse">
            <a:avLst/>
          </a:prstGeom>
          <a:solidFill>
            <a:srgbClr val="0070C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32" name="图片 31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77"/>
          <a:stretch/>
        </p:blipFill>
        <p:spPr>
          <a:xfrm>
            <a:off x="4645637" y="2656160"/>
            <a:ext cx="1944000" cy="2574000"/>
          </a:xfrm>
          <a:prstGeom prst="rect">
            <a:avLst/>
          </a:prstGeom>
        </p:spPr>
      </p:pic>
      <p:grpSp>
        <p:nvGrpSpPr>
          <p:cNvPr id="33" name="组合 32"/>
          <p:cNvGrpSpPr/>
          <p:nvPr/>
        </p:nvGrpSpPr>
        <p:grpSpPr>
          <a:xfrm>
            <a:off x="2914392" y="3031136"/>
            <a:ext cx="266034" cy="454393"/>
            <a:chOff x="9971583" y="1809836"/>
            <a:chExt cx="217488" cy="371475"/>
          </a:xfrm>
        </p:grpSpPr>
        <p:sp>
          <p:nvSpPr>
            <p:cNvPr id="34" name="Freeform 548"/>
            <p:cNvSpPr>
              <a:spLocks/>
            </p:cNvSpPr>
            <p:nvPr/>
          </p:nvSpPr>
          <p:spPr bwMode="auto">
            <a:xfrm>
              <a:off x="10093821" y="1809836"/>
              <a:ext cx="26988" cy="41275"/>
            </a:xfrm>
            <a:custGeom>
              <a:avLst/>
              <a:gdLst>
                <a:gd name="T0" fmla="*/ 6 w 6"/>
                <a:gd name="T1" fmla="*/ 9 h 9"/>
                <a:gd name="T2" fmla="*/ 6 w 6"/>
                <a:gd name="T3" fmla="*/ 3 h 9"/>
                <a:gd name="T4" fmla="*/ 0 w 6"/>
                <a:gd name="T5" fmla="*/ 0 h 9"/>
                <a:gd name="T6" fmla="*/ 0 w 6"/>
                <a:gd name="T7" fmla="*/ 9 h 9"/>
                <a:gd name="T8" fmla="*/ 4 w 6"/>
                <a:gd name="T9" fmla="*/ 9 h 9"/>
                <a:gd name="T10" fmla="*/ 6 w 6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9">
                  <a:moveTo>
                    <a:pt x="6" y="9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5" y="9"/>
                    <a:pt x="5" y="9"/>
                    <a:pt x="6" y="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Freeform 549"/>
            <p:cNvSpPr>
              <a:spLocks/>
            </p:cNvSpPr>
            <p:nvPr/>
          </p:nvSpPr>
          <p:spPr bwMode="auto">
            <a:xfrm>
              <a:off x="9985871" y="2063836"/>
              <a:ext cx="66675" cy="17463"/>
            </a:xfrm>
            <a:custGeom>
              <a:avLst/>
              <a:gdLst>
                <a:gd name="T0" fmla="*/ 3 w 15"/>
                <a:gd name="T1" fmla="*/ 2 h 4"/>
                <a:gd name="T2" fmla="*/ 3 w 15"/>
                <a:gd name="T3" fmla="*/ 2 h 4"/>
                <a:gd name="T4" fmla="*/ 5 w 15"/>
                <a:gd name="T5" fmla="*/ 2 h 4"/>
                <a:gd name="T6" fmla="*/ 5 w 15"/>
                <a:gd name="T7" fmla="*/ 2 h 4"/>
                <a:gd name="T8" fmla="*/ 7 w 15"/>
                <a:gd name="T9" fmla="*/ 3 h 4"/>
                <a:gd name="T10" fmla="*/ 7 w 15"/>
                <a:gd name="T11" fmla="*/ 3 h 4"/>
                <a:gd name="T12" fmla="*/ 9 w 15"/>
                <a:gd name="T13" fmla="*/ 4 h 4"/>
                <a:gd name="T14" fmla="*/ 9 w 15"/>
                <a:gd name="T15" fmla="*/ 4 h 4"/>
                <a:gd name="T16" fmla="*/ 9 w 15"/>
                <a:gd name="T17" fmla="*/ 4 h 4"/>
                <a:gd name="T18" fmla="*/ 11 w 15"/>
                <a:gd name="T19" fmla="*/ 4 h 4"/>
                <a:gd name="T20" fmla="*/ 11 w 15"/>
                <a:gd name="T21" fmla="*/ 4 h 4"/>
                <a:gd name="T22" fmla="*/ 15 w 15"/>
                <a:gd name="T23" fmla="*/ 4 h 4"/>
                <a:gd name="T24" fmla="*/ 15 w 15"/>
                <a:gd name="T25" fmla="*/ 4 h 4"/>
                <a:gd name="T26" fmla="*/ 15 w 15"/>
                <a:gd name="T27" fmla="*/ 4 h 4"/>
                <a:gd name="T28" fmla="*/ 12 w 15"/>
                <a:gd name="T29" fmla="*/ 3 h 4"/>
                <a:gd name="T30" fmla="*/ 12 w 15"/>
                <a:gd name="T31" fmla="*/ 3 h 4"/>
                <a:gd name="T32" fmla="*/ 9 w 15"/>
                <a:gd name="T33" fmla="*/ 2 h 4"/>
                <a:gd name="T34" fmla="*/ 9 w 15"/>
                <a:gd name="T35" fmla="*/ 2 h 4"/>
                <a:gd name="T36" fmla="*/ 6 w 15"/>
                <a:gd name="T37" fmla="*/ 1 h 4"/>
                <a:gd name="T38" fmla="*/ 0 w 15"/>
                <a:gd name="T39" fmla="*/ 0 h 4"/>
                <a:gd name="T40" fmla="*/ 0 w 15"/>
                <a:gd name="T41" fmla="*/ 0 h 4"/>
                <a:gd name="T42" fmla="*/ 0 w 15"/>
                <a:gd name="T43" fmla="*/ 0 h 4"/>
                <a:gd name="T44" fmla="*/ 3 w 15"/>
                <a:gd name="T4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" h="4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8" y="3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4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3"/>
                    <a:pt x="10" y="3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7" y="1"/>
                    <a:pt x="6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2" y="1"/>
                    <a:pt x="3" y="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Freeform 550"/>
            <p:cNvSpPr>
              <a:spLocks/>
            </p:cNvSpPr>
            <p:nvPr/>
          </p:nvSpPr>
          <p:spPr bwMode="auto">
            <a:xfrm>
              <a:off x="10044608" y="1863811"/>
              <a:ext cx="144463" cy="317500"/>
            </a:xfrm>
            <a:custGeom>
              <a:avLst/>
              <a:gdLst>
                <a:gd name="T0" fmla="*/ 11 w 32"/>
                <a:gd name="T1" fmla="*/ 8 h 70"/>
                <a:gd name="T2" fmla="*/ 6 w 32"/>
                <a:gd name="T3" fmla="*/ 8 h 70"/>
                <a:gd name="T4" fmla="*/ 4 w 32"/>
                <a:gd name="T5" fmla="*/ 8 h 70"/>
                <a:gd name="T6" fmla="*/ 2 w 32"/>
                <a:gd name="T7" fmla="*/ 9 h 70"/>
                <a:gd name="T8" fmla="*/ 1 w 32"/>
                <a:gd name="T9" fmla="*/ 10 h 70"/>
                <a:gd name="T10" fmla="*/ 0 w 32"/>
                <a:gd name="T11" fmla="*/ 11 h 70"/>
                <a:gd name="T12" fmla="*/ 0 w 32"/>
                <a:gd name="T13" fmla="*/ 15 h 70"/>
                <a:gd name="T14" fmla="*/ 0 w 32"/>
                <a:gd name="T15" fmla="*/ 16 h 70"/>
                <a:gd name="T16" fmla="*/ 0 w 32"/>
                <a:gd name="T17" fmla="*/ 16 h 70"/>
                <a:gd name="T18" fmla="*/ 2 w 32"/>
                <a:gd name="T19" fmla="*/ 17 h 70"/>
                <a:gd name="T20" fmla="*/ 2 w 32"/>
                <a:gd name="T21" fmla="*/ 18 h 70"/>
                <a:gd name="T22" fmla="*/ 4 w 32"/>
                <a:gd name="T23" fmla="*/ 19 h 70"/>
                <a:gd name="T24" fmla="*/ 6 w 32"/>
                <a:gd name="T25" fmla="*/ 20 h 70"/>
                <a:gd name="T26" fmla="*/ 6 w 32"/>
                <a:gd name="T27" fmla="*/ 20 h 70"/>
                <a:gd name="T28" fmla="*/ 8 w 32"/>
                <a:gd name="T29" fmla="*/ 21 h 70"/>
                <a:gd name="T30" fmla="*/ 10 w 32"/>
                <a:gd name="T31" fmla="*/ 21 h 70"/>
                <a:gd name="T32" fmla="*/ 19 w 32"/>
                <a:gd name="T33" fmla="*/ 25 h 70"/>
                <a:gd name="T34" fmla="*/ 26 w 32"/>
                <a:gd name="T35" fmla="*/ 35 h 70"/>
                <a:gd name="T36" fmla="*/ 24 w 32"/>
                <a:gd name="T37" fmla="*/ 51 h 70"/>
                <a:gd name="T38" fmla="*/ 9 w 32"/>
                <a:gd name="T39" fmla="*/ 70 h 70"/>
                <a:gd name="T40" fmla="*/ 19 w 32"/>
                <a:gd name="T41" fmla="*/ 59 h 70"/>
                <a:gd name="T42" fmla="*/ 23 w 32"/>
                <a:gd name="T43" fmla="*/ 57 h 70"/>
                <a:gd name="T44" fmla="*/ 26 w 32"/>
                <a:gd name="T45" fmla="*/ 55 h 70"/>
                <a:gd name="T46" fmla="*/ 28 w 32"/>
                <a:gd name="T47" fmla="*/ 53 h 70"/>
                <a:gd name="T48" fmla="*/ 29 w 32"/>
                <a:gd name="T49" fmla="*/ 51 h 70"/>
                <a:gd name="T50" fmla="*/ 30 w 32"/>
                <a:gd name="T51" fmla="*/ 51 h 70"/>
                <a:gd name="T52" fmla="*/ 31 w 32"/>
                <a:gd name="T53" fmla="*/ 49 h 70"/>
                <a:gd name="T54" fmla="*/ 31 w 32"/>
                <a:gd name="T55" fmla="*/ 48 h 70"/>
                <a:gd name="T56" fmla="*/ 32 w 32"/>
                <a:gd name="T57" fmla="*/ 46 h 70"/>
                <a:gd name="T58" fmla="*/ 32 w 32"/>
                <a:gd name="T59" fmla="*/ 45 h 70"/>
                <a:gd name="T60" fmla="*/ 32 w 32"/>
                <a:gd name="T61" fmla="*/ 43 h 70"/>
                <a:gd name="T62" fmla="*/ 32 w 32"/>
                <a:gd name="T63" fmla="*/ 42 h 70"/>
                <a:gd name="T64" fmla="*/ 32 w 32"/>
                <a:gd name="T65" fmla="*/ 40 h 70"/>
                <a:gd name="T66" fmla="*/ 32 w 32"/>
                <a:gd name="T67" fmla="*/ 39 h 70"/>
                <a:gd name="T68" fmla="*/ 32 w 32"/>
                <a:gd name="T69" fmla="*/ 36 h 70"/>
                <a:gd name="T70" fmla="*/ 30 w 32"/>
                <a:gd name="T71" fmla="*/ 33 h 70"/>
                <a:gd name="T72" fmla="*/ 29 w 32"/>
                <a:gd name="T73" fmla="*/ 31 h 70"/>
                <a:gd name="T74" fmla="*/ 28 w 32"/>
                <a:gd name="T75" fmla="*/ 30 h 70"/>
                <a:gd name="T76" fmla="*/ 27 w 32"/>
                <a:gd name="T77" fmla="*/ 29 h 70"/>
                <a:gd name="T78" fmla="*/ 25 w 32"/>
                <a:gd name="T79" fmla="*/ 28 h 70"/>
                <a:gd name="T80" fmla="*/ 24 w 32"/>
                <a:gd name="T81" fmla="*/ 27 h 70"/>
                <a:gd name="T82" fmla="*/ 22 w 32"/>
                <a:gd name="T83" fmla="*/ 26 h 70"/>
                <a:gd name="T84" fmla="*/ 20 w 32"/>
                <a:gd name="T85" fmla="*/ 25 h 70"/>
                <a:gd name="T86" fmla="*/ 17 w 32"/>
                <a:gd name="T87" fmla="*/ 24 h 70"/>
                <a:gd name="T88" fmla="*/ 12 w 32"/>
                <a:gd name="T89" fmla="*/ 22 h 70"/>
                <a:gd name="T90" fmla="*/ 8 w 32"/>
                <a:gd name="T91" fmla="*/ 20 h 70"/>
                <a:gd name="T92" fmla="*/ 6 w 32"/>
                <a:gd name="T93" fmla="*/ 17 h 70"/>
                <a:gd name="T94" fmla="*/ 6 w 32"/>
                <a:gd name="T95" fmla="*/ 14 h 70"/>
                <a:gd name="T96" fmla="*/ 8 w 32"/>
                <a:gd name="T97" fmla="*/ 12 h 70"/>
                <a:gd name="T98" fmla="*/ 11 w 32"/>
                <a:gd name="T99" fmla="*/ 11 h 70"/>
                <a:gd name="T100" fmla="*/ 22 w 32"/>
                <a:gd name="T101" fmla="*/ 12 h 70"/>
                <a:gd name="T102" fmla="*/ 25 w 32"/>
                <a:gd name="T10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2" h="70">
                  <a:moveTo>
                    <a:pt x="20" y="10"/>
                  </a:moveTo>
                  <a:cubicBezTo>
                    <a:pt x="19" y="10"/>
                    <a:pt x="18" y="9"/>
                    <a:pt x="17" y="9"/>
                  </a:cubicBezTo>
                  <a:cubicBezTo>
                    <a:pt x="16" y="9"/>
                    <a:pt x="14" y="8"/>
                    <a:pt x="13" y="8"/>
                  </a:cubicBezTo>
                  <a:cubicBezTo>
                    <a:pt x="12" y="8"/>
                    <a:pt x="11" y="8"/>
                    <a:pt x="11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8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3" y="8"/>
                    <a:pt x="3" y="9"/>
                  </a:cubicBezTo>
                  <a:cubicBezTo>
                    <a:pt x="3" y="9"/>
                    <a:pt x="3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1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3" y="18"/>
                    <a:pt x="3" y="18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2" y="22"/>
                    <a:pt x="13" y="22"/>
                    <a:pt x="13" y="23"/>
                  </a:cubicBezTo>
                  <a:cubicBezTo>
                    <a:pt x="15" y="23"/>
                    <a:pt x="17" y="24"/>
                    <a:pt x="18" y="25"/>
                  </a:cubicBezTo>
                  <a:cubicBezTo>
                    <a:pt x="18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1" y="27"/>
                    <a:pt x="22" y="28"/>
                    <a:pt x="24" y="29"/>
                  </a:cubicBezTo>
                  <a:cubicBezTo>
                    <a:pt x="25" y="31"/>
                    <a:pt x="26" y="33"/>
                    <a:pt x="26" y="35"/>
                  </a:cubicBezTo>
                  <a:cubicBezTo>
                    <a:pt x="27" y="36"/>
                    <a:pt x="27" y="38"/>
                    <a:pt x="27" y="39"/>
                  </a:cubicBezTo>
                  <a:cubicBezTo>
                    <a:pt x="27" y="40"/>
                    <a:pt x="27" y="40"/>
                    <a:pt x="27" y="41"/>
                  </a:cubicBezTo>
                  <a:cubicBezTo>
                    <a:pt x="27" y="43"/>
                    <a:pt x="27" y="45"/>
                    <a:pt x="26" y="47"/>
                  </a:cubicBezTo>
                  <a:cubicBezTo>
                    <a:pt x="26" y="49"/>
                    <a:pt x="25" y="50"/>
                    <a:pt x="24" y="51"/>
                  </a:cubicBezTo>
                  <a:cubicBezTo>
                    <a:pt x="23" y="52"/>
                    <a:pt x="23" y="52"/>
                    <a:pt x="23" y="53"/>
                  </a:cubicBezTo>
                  <a:cubicBezTo>
                    <a:pt x="21" y="55"/>
                    <a:pt x="19" y="56"/>
                    <a:pt x="17" y="57"/>
                  </a:cubicBezTo>
                  <a:cubicBezTo>
                    <a:pt x="15" y="58"/>
                    <a:pt x="12" y="59"/>
                    <a:pt x="9" y="59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5" y="60"/>
                    <a:pt x="15" y="60"/>
                    <a:pt x="15" y="60"/>
                  </a:cubicBezTo>
                  <a:cubicBezTo>
                    <a:pt x="16" y="59"/>
                    <a:pt x="18" y="59"/>
                    <a:pt x="19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59"/>
                    <a:pt x="20" y="59"/>
                    <a:pt x="20" y="58"/>
                  </a:cubicBezTo>
                  <a:cubicBezTo>
                    <a:pt x="21" y="58"/>
                    <a:pt x="21" y="58"/>
                    <a:pt x="22" y="58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7"/>
                    <a:pt x="22" y="57"/>
                    <a:pt x="23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4" y="57"/>
                    <a:pt x="24" y="56"/>
                    <a:pt x="25" y="56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6"/>
                    <a:pt x="26" y="55"/>
                    <a:pt x="26" y="55"/>
                  </a:cubicBezTo>
                  <a:cubicBezTo>
                    <a:pt x="26" y="55"/>
                    <a:pt x="27" y="55"/>
                    <a:pt x="27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4"/>
                    <a:pt x="28" y="54"/>
                    <a:pt x="28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3"/>
                    <a:pt x="29" y="53"/>
                    <a:pt x="29" y="53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1" y="50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8"/>
                    <a:pt x="31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1" y="47"/>
                    <a:pt x="31" y="47"/>
                    <a:pt x="32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2" y="47"/>
                    <a:pt x="32" y="47"/>
                    <a:pt x="32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2" y="41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8"/>
                    <a:pt x="32" y="38"/>
                  </a:cubicBezTo>
                  <a:cubicBezTo>
                    <a:pt x="32" y="37"/>
                    <a:pt x="32" y="37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1" y="36"/>
                    <a:pt x="31" y="36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0" y="34"/>
                    <a:pt x="30" y="33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3"/>
                    <a:pt x="30" y="32"/>
                    <a:pt x="29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1"/>
                    <a:pt x="28" y="31"/>
                    <a:pt x="28" y="31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7" y="30"/>
                  </a:cubicBezTo>
                  <a:cubicBezTo>
                    <a:pt x="27" y="30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27"/>
                    <a:pt x="23" y="27"/>
                    <a:pt x="23" y="27"/>
                  </a:cubicBezTo>
                  <a:cubicBezTo>
                    <a:pt x="23" y="27"/>
                    <a:pt x="23" y="26"/>
                    <a:pt x="23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6" y="24"/>
                    <a:pt x="15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2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1"/>
                    <a:pt x="9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19"/>
                    <a:pt x="7" y="19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6"/>
                    <a:pt x="6" y="16"/>
                  </a:cubicBezTo>
                  <a:cubicBezTo>
                    <a:pt x="6" y="15"/>
                    <a:pt x="6" y="15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1" y="11"/>
                    <a:pt x="11" y="11"/>
                  </a:cubicBezTo>
                  <a:cubicBezTo>
                    <a:pt x="11" y="11"/>
                    <a:pt x="12" y="11"/>
                    <a:pt x="12" y="11"/>
                  </a:cubicBezTo>
                  <a:cubicBezTo>
                    <a:pt x="12" y="10"/>
                    <a:pt x="13" y="10"/>
                    <a:pt x="14" y="10"/>
                  </a:cubicBezTo>
                  <a:cubicBezTo>
                    <a:pt x="16" y="10"/>
                    <a:pt x="17" y="11"/>
                    <a:pt x="18" y="11"/>
                  </a:cubicBezTo>
                  <a:cubicBezTo>
                    <a:pt x="20" y="11"/>
                    <a:pt x="21" y="11"/>
                    <a:pt x="22" y="12"/>
                  </a:cubicBezTo>
                  <a:cubicBezTo>
                    <a:pt x="23" y="12"/>
                    <a:pt x="24" y="12"/>
                    <a:pt x="25" y="13"/>
                  </a:cubicBezTo>
                  <a:cubicBezTo>
                    <a:pt x="26" y="13"/>
                    <a:pt x="27" y="13"/>
                    <a:pt x="27" y="1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1" y="10"/>
                    <a:pt x="20" y="1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551"/>
            <p:cNvSpPr>
              <a:spLocks/>
            </p:cNvSpPr>
            <p:nvPr/>
          </p:nvSpPr>
          <p:spPr bwMode="auto">
            <a:xfrm>
              <a:off x="9971583" y="1814598"/>
              <a:ext cx="185738" cy="361950"/>
            </a:xfrm>
            <a:custGeom>
              <a:avLst/>
              <a:gdLst>
                <a:gd name="T0" fmla="*/ 2 w 41"/>
                <a:gd name="T1" fmla="*/ 67 h 80"/>
                <a:gd name="T2" fmla="*/ 10 w 41"/>
                <a:gd name="T3" fmla="*/ 69 h 80"/>
                <a:gd name="T4" fmla="*/ 16 w 41"/>
                <a:gd name="T5" fmla="*/ 70 h 80"/>
                <a:gd name="T6" fmla="*/ 16 w 41"/>
                <a:gd name="T7" fmla="*/ 79 h 80"/>
                <a:gd name="T8" fmla="*/ 23 w 41"/>
                <a:gd name="T9" fmla="*/ 70 h 80"/>
                <a:gd name="T10" fmla="*/ 24 w 41"/>
                <a:gd name="T11" fmla="*/ 69 h 80"/>
                <a:gd name="T12" fmla="*/ 37 w 41"/>
                <a:gd name="T13" fmla="*/ 63 h 80"/>
                <a:gd name="T14" fmla="*/ 41 w 41"/>
                <a:gd name="T15" fmla="*/ 52 h 80"/>
                <a:gd name="T16" fmla="*/ 38 w 41"/>
                <a:gd name="T17" fmla="*/ 41 h 80"/>
                <a:gd name="T18" fmla="*/ 26 w 41"/>
                <a:gd name="T19" fmla="*/ 34 h 80"/>
                <a:gd name="T20" fmla="*/ 17 w 41"/>
                <a:gd name="T21" fmla="*/ 30 h 80"/>
                <a:gd name="T22" fmla="*/ 13 w 41"/>
                <a:gd name="T23" fmla="*/ 24 h 80"/>
                <a:gd name="T24" fmla="*/ 16 w 41"/>
                <a:gd name="T25" fmla="*/ 20 h 80"/>
                <a:gd name="T26" fmla="*/ 23 w 41"/>
                <a:gd name="T27" fmla="*/ 17 h 80"/>
                <a:gd name="T28" fmla="*/ 28 w 41"/>
                <a:gd name="T29" fmla="*/ 18 h 80"/>
                <a:gd name="T30" fmla="*/ 35 w 41"/>
                <a:gd name="T31" fmla="*/ 20 h 80"/>
                <a:gd name="T32" fmla="*/ 39 w 41"/>
                <a:gd name="T33" fmla="*/ 11 h 80"/>
                <a:gd name="T34" fmla="*/ 34 w 41"/>
                <a:gd name="T35" fmla="*/ 10 h 80"/>
                <a:gd name="T36" fmla="*/ 26 w 41"/>
                <a:gd name="T37" fmla="*/ 9 h 80"/>
                <a:gd name="T38" fmla="*/ 25 w 41"/>
                <a:gd name="T39" fmla="*/ 8 h 80"/>
                <a:gd name="T40" fmla="*/ 18 w 41"/>
                <a:gd name="T41" fmla="*/ 0 h 80"/>
                <a:gd name="T42" fmla="*/ 18 w 41"/>
                <a:gd name="T43" fmla="*/ 9 h 80"/>
                <a:gd name="T44" fmla="*/ 10 w 41"/>
                <a:gd name="T45" fmla="*/ 12 h 80"/>
                <a:gd name="T46" fmla="*/ 2 w 41"/>
                <a:gd name="T47" fmla="*/ 21 h 80"/>
                <a:gd name="T48" fmla="*/ 2 w 41"/>
                <a:gd name="T49" fmla="*/ 32 h 80"/>
                <a:gd name="T50" fmla="*/ 10 w 41"/>
                <a:gd name="T51" fmla="*/ 40 h 80"/>
                <a:gd name="T52" fmla="*/ 22 w 41"/>
                <a:gd name="T53" fmla="*/ 45 h 80"/>
                <a:gd name="T54" fmla="*/ 28 w 41"/>
                <a:gd name="T55" fmla="*/ 50 h 80"/>
                <a:gd name="T56" fmla="*/ 28 w 41"/>
                <a:gd name="T57" fmla="*/ 57 h 80"/>
                <a:gd name="T58" fmla="*/ 22 w 41"/>
                <a:gd name="T59" fmla="*/ 60 h 80"/>
                <a:gd name="T60" fmla="*/ 13 w 41"/>
                <a:gd name="T61" fmla="*/ 60 h 80"/>
                <a:gd name="T62" fmla="*/ 4 w 41"/>
                <a:gd name="T63" fmla="*/ 58 h 80"/>
                <a:gd name="T64" fmla="*/ 0 w 41"/>
                <a:gd name="T65" fmla="*/ 6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" h="80">
                  <a:moveTo>
                    <a:pt x="0" y="66"/>
                  </a:moveTo>
                  <a:cubicBezTo>
                    <a:pt x="1" y="66"/>
                    <a:pt x="1" y="67"/>
                    <a:pt x="2" y="67"/>
                  </a:cubicBezTo>
                  <a:cubicBezTo>
                    <a:pt x="3" y="67"/>
                    <a:pt x="5" y="68"/>
                    <a:pt x="6" y="68"/>
                  </a:cubicBezTo>
                  <a:cubicBezTo>
                    <a:pt x="7" y="69"/>
                    <a:pt x="9" y="69"/>
                    <a:pt x="10" y="69"/>
                  </a:cubicBezTo>
                  <a:cubicBezTo>
                    <a:pt x="12" y="69"/>
                    <a:pt x="13" y="70"/>
                    <a:pt x="15" y="70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7" y="69"/>
                    <a:pt x="29" y="68"/>
                    <a:pt x="32" y="67"/>
                  </a:cubicBezTo>
                  <a:cubicBezTo>
                    <a:pt x="34" y="66"/>
                    <a:pt x="35" y="65"/>
                    <a:pt x="37" y="63"/>
                  </a:cubicBezTo>
                  <a:cubicBezTo>
                    <a:pt x="38" y="62"/>
                    <a:pt x="39" y="60"/>
                    <a:pt x="40" y="58"/>
                  </a:cubicBezTo>
                  <a:cubicBezTo>
                    <a:pt x="41" y="56"/>
                    <a:pt x="41" y="54"/>
                    <a:pt x="41" y="52"/>
                  </a:cubicBezTo>
                  <a:cubicBezTo>
                    <a:pt x="41" y="50"/>
                    <a:pt x="41" y="48"/>
                    <a:pt x="40" y="46"/>
                  </a:cubicBezTo>
                  <a:cubicBezTo>
                    <a:pt x="40" y="44"/>
                    <a:pt x="39" y="43"/>
                    <a:pt x="38" y="41"/>
                  </a:cubicBezTo>
                  <a:cubicBezTo>
                    <a:pt x="37" y="40"/>
                    <a:pt x="35" y="39"/>
                    <a:pt x="33" y="37"/>
                  </a:cubicBezTo>
                  <a:cubicBezTo>
                    <a:pt x="31" y="36"/>
                    <a:pt x="29" y="35"/>
                    <a:pt x="26" y="34"/>
                  </a:cubicBezTo>
                  <a:cubicBezTo>
                    <a:pt x="24" y="33"/>
                    <a:pt x="22" y="33"/>
                    <a:pt x="20" y="32"/>
                  </a:cubicBezTo>
                  <a:cubicBezTo>
                    <a:pt x="19" y="31"/>
                    <a:pt x="18" y="30"/>
                    <a:pt x="17" y="30"/>
                  </a:cubicBezTo>
                  <a:cubicBezTo>
                    <a:pt x="16" y="29"/>
                    <a:pt x="15" y="28"/>
                    <a:pt x="14" y="27"/>
                  </a:cubicBezTo>
                  <a:cubicBezTo>
                    <a:pt x="14" y="26"/>
                    <a:pt x="13" y="25"/>
                    <a:pt x="13" y="24"/>
                  </a:cubicBezTo>
                  <a:cubicBezTo>
                    <a:pt x="13" y="24"/>
                    <a:pt x="14" y="23"/>
                    <a:pt x="14" y="22"/>
                  </a:cubicBezTo>
                  <a:cubicBezTo>
                    <a:pt x="14" y="21"/>
                    <a:pt x="15" y="20"/>
                    <a:pt x="16" y="20"/>
                  </a:cubicBezTo>
                  <a:cubicBezTo>
                    <a:pt x="17" y="19"/>
                    <a:pt x="18" y="18"/>
                    <a:pt x="19" y="18"/>
                  </a:cubicBezTo>
                  <a:cubicBezTo>
                    <a:pt x="20" y="18"/>
                    <a:pt x="21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5" y="17"/>
                    <a:pt x="27" y="18"/>
                    <a:pt x="28" y="18"/>
                  </a:cubicBezTo>
                  <a:cubicBezTo>
                    <a:pt x="30" y="18"/>
                    <a:pt x="31" y="18"/>
                    <a:pt x="32" y="19"/>
                  </a:cubicBezTo>
                  <a:cubicBezTo>
                    <a:pt x="33" y="19"/>
                    <a:pt x="34" y="19"/>
                    <a:pt x="35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6" y="10"/>
                    <a:pt x="35" y="10"/>
                    <a:pt x="34" y="10"/>
                  </a:cubicBezTo>
                  <a:cubicBezTo>
                    <a:pt x="33" y="9"/>
                    <a:pt x="32" y="9"/>
                    <a:pt x="30" y="9"/>
                  </a:cubicBezTo>
                  <a:cubicBezTo>
                    <a:pt x="29" y="9"/>
                    <a:pt x="28" y="9"/>
                    <a:pt x="26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0"/>
                    <a:pt x="12" y="11"/>
                    <a:pt x="10" y="12"/>
                  </a:cubicBezTo>
                  <a:cubicBezTo>
                    <a:pt x="8" y="13"/>
                    <a:pt x="7" y="14"/>
                    <a:pt x="5" y="16"/>
                  </a:cubicBezTo>
                  <a:cubicBezTo>
                    <a:pt x="4" y="17"/>
                    <a:pt x="3" y="19"/>
                    <a:pt x="2" y="21"/>
                  </a:cubicBezTo>
                  <a:cubicBezTo>
                    <a:pt x="2" y="22"/>
                    <a:pt x="1" y="24"/>
                    <a:pt x="1" y="26"/>
                  </a:cubicBezTo>
                  <a:cubicBezTo>
                    <a:pt x="1" y="28"/>
                    <a:pt x="1" y="30"/>
                    <a:pt x="2" y="32"/>
                  </a:cubicBezTo>
                  <a:cubicBezTo>
                    <a:pt x="3" y="34"/>
                    <a:pt x="4" y="35"/>
                    <a:pt x="5" y="37"/>
                  </a:cubicBezTo>
                  <a:cubicBezTo>
                    <a:pt x="7" y="38"/>
                    <a:pt x="8" y="39"/>
                    <a:pt x="10" y="40"/>
                  </a:cubicBezTo>
                  <a:cubicBezTo>
                    <a:pt x="12" y="41"/>
                    <a:pt x="15" y="42"/>
                    <a:pt x="17" y="43"/>
                  </a:cubicBezTo>
                  <a:cubicBezTo>
                    <a:pt x="19" y="44"/>
                    <a:pt x="21" y="45"/>
                    <a:pt x="22" y="45"/>
                  </a:cubicBezTo>
                  <a:cubicBezTo>
                    <a:pt x="24" y="46"/>
                    <a:pt x="25" y="47"/>
                    <a:pt x="26" y="47"/>
                  </a:cubicBezTo>
                  <a:cubicBezTo>
                    <a:pt x="27" y="48"/>
                    <a:pt x="27" y="49"/>
                    <a:pt x="28" y="50"/>
                  </a:cubicBezTo>
                  <a:cubicBezTo>
                    <a:pt x="28" y="51"/>
                    <a:pt x="29" y="52"/>
                    <a:pt x="28" y="53"/>
                  </a:cubicBezTo>
                  <a:cubicBezTo>
                    <a:pt x="28" y="54"/>
                    <a:pt x="28" y="56"/>
                    <a:pt x="28" y="57"/>
                  </a:cubicBezTo>
                  <a:cubicBezTo>
                    <a:pt x="27" y="57"/>
                    <a:pt x="26" y="58"/>
                    <a:pt x="25" y="59"/>
                  </a:cubicBezTo>
                  <a:cubicBezTo>
                    <a:pt x="24" y="60"/>
                    <a:pt x="23" y="60"/>
                    <a:pt x="22" y="60"/>
                  </a:cubicBezTo>
                  <a:cubicBezTo>
                    <a:pt x="21" y="61"/>
                    <a:pt x="19" y="61"/>
                    <a:pt x="18" y="61"/>
                  </a:cubicBezTo>
                  <a:cubicBezTo>
                    <a:pt x="16" y="61"/>
                    <a:pt x="14" y="61"/>
                    <a:pt x="13" y="60"/>
                  </a:cubicBezTo>
                  <a:cubicBezTo>
                    <a:pt x="11" y="60"/>
                    <a:pt x="10" y="60"/>
                    <a:pt x="8" y="59"/>
                  </a:cubicBezTo>
                  <a:cubicBezTo>
                    <a:pt x="7" y="59"/>
                    <a:pt x="6" y="58"/>
                    <a:pt x="4" y="58"/>
                  </a:cubicBezTo>
                  <a:cubicBezTo>
                    <a:pt x="4" y="57"/>
                    <a:pt x="3" y="57"/>
                    <a:pt x="2" y="57"/>
                  </a:cubicBezTo>
                  <a:lnTo>
                    <a:pt x="0" y="66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029537" y="3111755"/>
            <a:ext cx="314580" cy="365068"/>
            <a:chOff x="10712945" y="1882860"/>
            <a:chExt cx="257176" cy="298451"/>
          </a:xfrm>
        </p:grpSpPr>
        <p:sp>
          <p:nvSpPr>
            <p:cNvPr id="39" name="Freeform 1177"/>
            <p:cNvSpPr>
              <a:spLocks/>
            </p:cNvSpPr>
            <p:nvPr/>
          </p:nvSpPr>
          <p:spPr bwMode="auto">
            <a:xfrm>
              <a:off x="10720883" y="2044785"/>
              <a:ext cx="68263" cy="4763"/>
            </a:xfrm>
            <a:custGeom>
              <a:avLst/>
              <a:gdLst>
                <a:gd name="T0" fmla="*/ 43 w 43"/>
                <a:gd name="T1" fmla="*/ 3 h 3"/>
                <a:gd name="T2" fmla="*/ 43 w 43"/>
                <a:gd name="T3" fmla="*/ 0 h 3"/>
                <a:gd name="T4" fmla="*/ 0 w 43"/>
                <a:gd name="T5" fmla="*/ 0 h 3"/>
                <a:gd name="T6" fmla="*/ 20 w 43"/>
                <a:gd name="T7" fmla="*/ 3 h 3"/>
                <a:gd name="T8" fmla="*/ 43 w 4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">
                  <a:moveTo>
                    <a:pt x="43" y="3"/>
                  </a:moveTo>
                  <a:lnTo>
                    <a:pt x="43" y="0"/>
                  </a:lnTo>
                  <a:lnTo>
                    <a:pt x="0" y="0"/>
                  </a:lnTo>
                  <a:lnTo>
                    <a:pt x="20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Freeform 1178"/>
            <p:cNvSpPr>
              <a:spLocks/>
            </p:cNvSpPr>
            <p:nvPr/>
          </p:nvSpPr>
          <p:spPr bwMode="auto">
            <a:xfrm>
              <a:off x="10720883" y="2103523"/>
              <a:ext cx="68263" cy="4763"/>
            </a:xfrm>
            <a:custGeom>
              <a:avLst/>
              <a:gdLst>
                <a:gd name="T0" fmla="*/ 0 w 43"/>
                <a:gd name="T1" fmla="*/ 0 h 3"/>
                <a:gd name="T2" fmla="*/ 20 w 43"/>
                <a:gd name="T3" fmla="*/ 3 h 3"/>
                <a:gd name="T4" fmla="*/ 43 w 43"/>
                <a:gd name="T5" fmla="*/ 3 h 3"/>
                <a:gd name="T6" fmla="*/ 43 w 43"/>
                <a:gd name="T7" fmla="*/ 0 h 3"/>
                <a:gd name="T8" fmla="*/ 0 w 4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">
                  <a:moveTo>
                    <a:pt x="0" y="0"/>
                  </a:moveTo>
                  <a:lnTo>
                    <a:pt x="20" y="3"/>
                  </a:lnTo>
                  <a:lnTo>
                    <a:pt x="43" y="3"/>
                  </a:lnTo>
                  <a:lnTo>
                    <a:pt x="4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1179"/>
            <p:cNvSpPr>
              <a:spLocks/>
            </p:cNvSpPr>
            <p:nvPr/>
          </p:nvSpPr>
          <p:spPr bwMode="auto">
            <a:xfrm>
              <a:off x="10776445" y="1887623"/>
              <a:ext cx="61913" cy="117475"/>
            </a:xfrm>
            <a:custGeom>
              <a:avLst/>
              <a:gdLst>
                <a:gd name="T0" fmla="*/ 8 w 14"/>
                <a:gd name="T1" fmla="*/ 18 h 26"/>
                <a:gd name="T2" fmla="*/ 9 w 14"/>
                <a:gd name="T3" fmla="*/ 21 h 26"/>
                <a:gd name="T4" fmla="*/ 10 w 14"/>
                <a:gd name="T5" fmla="*/ 24 h 26"/>
                <a:gd name="T6" fmla="*/ 11 w 14"/>
                <a:gd name="T7" fmla="*/ 26 h 26"/>
                <a:gd name="T8" fmla="*/ 11 w 14"/>
                <a:gd name="T9" fmla="*/ 26 h 26"/>
                <a:gd name="T10" fmla="*/ 12 w 14"/>
                <a:gd name="T11" fmla="*/ 24 h 26"/>
                <a:gd name="T12" fmla="*/ 13 w 14"/>
                <a:gd name="T13" fmla="*/ 21 h 26"/>
                <a:gd name="T14" fmla="*/ 14 w 14"/>
                <a:gd name="T15" fmla="*/ 19 h 26"/>
                <a:gd name="T16" fmla="*/ 13 w 14"/>
                <a:gd name="T17" fmla="*/ 18 h 26"/>
                <a:gd name="T18" fmla="*/ 7 w 14"/>
                <a:gd name="T19" fmla="*/ 3 h 26"/>
                <a:gd name="T20" fmla="*/ 0 w 14"/>
                <a:gd name="T21" fmla="*/ 0 h 26"/>
                <a:gd name="T22" fmla="*/ 7 w 14"/>
                <a:gd name="T23" fmla="*/ 15 h 26"/>
                <a:gd name="T24" fmla="*/ 8 w 14"/>
                <a:gd name="T25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26">
                  <a:moveTo>
                    <a:pt x="8" y="18"/>
                  </a:moveTo>
                  <a:cubicBezTo>
                    <a:pt x="8" y="19"/>
                    <a:pt x="9" y="20"/>
                    <a:pt x="9" y="21"/>
                  </a:cubicBezTo>
                  <a:cubicBezTo>
                    <a:pt x="9" y="22"/>
                    <a:pt x="10" y="23"/>
                    <a:pt x="10" y="24"/>
                  </a:cubicBezTo>
                  <a:cubicBezTo>
                    <a:pt x="10" y="24"/>
                    <a:pt x="10" y="25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5"/>
                    <a:pt x="12" y="25"/>
                    <a:pt x="12" y="24"/>
                  </a:cubicBezTo>
                  <a:cubicBezTo>
                    <a:pt x="12" y="23"/>
                    <a:pt x="13" y="22"/>
                    <a:pt x="13" y="21"/>
                  </a:cubicBezTo>
                  <a:cubicBezTo>
                    <a:pt x="13" y="20"/>
                    <a:pt x="13" y="20"/>
                    <a:pt x="14" y="19"/>
                  </a:cubicBezTo>
                  <a:cubicBezTo>
                    <a:pt x="13" y="19"/>
                    <a:pt x="13" y="18"/>
                    <a:pt x="13" y="18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8" y="17"/>
                    <a:pt x="8" y="18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1180"/>
            <p:cNvSpPr>
              <a:spLocks/>
            </p:cNvSpPr>
            <p:nvPr/>
          </p:nvSpPr>
          <p:spPr bwMode="auto">
            <a:xfrm>
              <a:off x="10870108" y="1882860"/>
              <a:ext cx="100013" cy="130175"/>
            </a:xfrm>
            <a:custGeom>
              <a:avLst/>
              <a:gdLst>
                <a:gd name="T0" fmla="*/ 20 w 63"/>
                <a:gd name="T1" fmla="*/ 82 h 82"/>
                <a:gd name="T2" fmla="*/ 63 w 63"/>
                <a:gd name="T3" fmla="*/ 8 h 82"/>
                <a:gd name="T4" fmla="*/ 49 w 63"/>
                <a:gd name="T5" fmla="*/ 0 h 82"/>
                <a:gd name="T6" fmla="*/ 0 w 63"/>
                <a:gd name="T7" fmla="*/ 82 h 82"/>
                <a:gd name="T8" fmla="*/ 20 w 63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82">
                  <a:moveTo>
                    <a:pt x="20" y="82"/>
                  </a:moveTo>
                  <a:lnTo>
                    <a:pt x="63" y="8"/>
                  </a:lnTo>
                  <a:lnTo>
                    <a:pt x="49" y="0"/>
                  </a:lnTo>
                  <a:lnTo>
                    <a:pt x="0" y="82"/>
                  </a:lnTo>
                  <a:lnTo>
                    <a:pt x="20" y="8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1181"/>
            <p:cNvSpPr>
              <a:spLocks/>
            </p:cNvSpPr>
            <p:nvPr/>
          </p:nvSpPr>
          <p:spPr bwMode="auto">
            <a:xfrm>
              <a:off x="10852645" y="2013035"/>
              <a:ext cx="95250" cy="58738"/>
            </a:xfrm>
            <a:custGeom>
              <a:avLst/>
              <a:gdLst>
                <a:gd name="T0" fmla="*/ 60 w 60"/>
                <a:gd name="T1" fmla="*/ 6 h 37"/>
                <a:gd name="T2" fmla="*/ 46 w 60"/>
                <a:gd name="T3" fmla="*/ 0 h 37"/>
                <a:gd name="T4" fmla="*/ 46 w 60"/>
                <a:gd name="T5" fmla="*/ 20 h 37"/>
                <a:gd name="T6" fmla="*/ 0 w 60"/>
                <a:gd name="T7" fmla="*/ 20 h 37"/>
                <a:gd name="T8" fmla="*/ 0 w 60"/>
                <a:gd name="T9" fmla="*/ 37 h 37"/>
                <a:gd name="T10" fmla="*/ 17 w 60"/>
                <a:gd name="T11" fmla="*/ 37 h 37"/>
                <a:gd name="T12" fmla="*/ 17 w 60"/>
                <a:gd name="T13" fmla="*/ 23 h 37"/>
                <a:gd name="T14" fmla="*/ 60 w 60"/>
                <a:gd name="T15" fmla="*/ 23 h 37"/>
                <a:gd name="T16" fmla="*/ 60 w 60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37">
                  <a:moveTo>
                    <a:pt x="60" y="6"/>
                  </a:moveTo>
                  <a:lnTo>
                    <a:pt x="46" y="0"/>
                  </a:lnTo>
                  <a:lnTo>
                    <a:pt x="46" y="20"/>
                  </a:lnTo>
                  <a:lnTo>
                    <a:pt x="0" y="20"/>
                  </a:lnTo>
                  <a:lnTo>
                    <a:pt x="0" y="37"/>
                  </a:lnTo>
                  <a:lnTo>
                    <a:pt x="17" y="37"/>
                  </a:lnTo>
                  <a:lnTo>
                    <a:pt x="17" y="23"/>
                  </a:lnTo>
                  <a:lnTo>
                    <a:pt x="60" y="23"/>
                  </a:lnTo>
                  <a:lnTo>
                    <a:pt x="60" y="6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1182"/>
            <p:cNvSpPr>
              <a:spLocks/>
            </p:cNvSpPr>
            <p:nvPr/>
          </p:nvSpPr>
          <p:spPr bwMode="auto">
            <a:xfrm>
              <a:off x="10712945" y="1887623"/>
              <a:ext cx="220663" cy="284163"/>
            </a:xfrm>
            <a:custGeom>
              <a:avLst/>
              <a:gdLst>
                <a:gd name="T0" fmla="*/ 15 w 49"/>
                <a:gd name="T1" fmla="*/ 29 h 63"/>
                <a:gd name="T2" fmla="*/ 13 w 49"/>
                <a:gd name="T3" fmla="*/ 29 h 63"/>
                <a:gd name="T4" fmla="*/ 3 w 49"/>
                <a:gd name="T5" fmla="*/ 29 h 63"/>
                <a:gd name="T6" fmla="*/ 3 w 49"/>
                <a:gd name="T7" fmla="*/ 34 h 63"/>
                <a:gd name="T8" fmla="*/ 16 w 49"/>
                <a:gd name="T9" fmla="*/ 34 h 63"/>
                <a:gd name="T10" fmla="*/ 18 w 49"/>
                <a:gd name="T11" fmla="*/ 34 h 63"/>
                <a:gd name="T12" fmla="*/ 18 w 49"/>
                <a:gd name="T13" fmla="*/ 35 h 63"/>
                <a:gd name="T14" fmla="*/ 17 w 49"/>
                <a:gd name="T15" fmla="*/ 41 h 63"/>
                <a:gd name="T16" fmla="*/ 17 w 49"/>
                <a:gd name="T17" fmla="*/ 43 h 63"/>
                <a:gd name="T18" fmla="*/ 16 w 49"/>
                <a:gd name="T19" fmla="*/ 43 h 63"/>
                <a:gd name="T20" fmla="*/ 2 w 49"/>
                <a:gd name="T21" fmla="*/ 42 h 63"/>
                <a:gd name="T22" fmla="*/ 2 w 49"/>
                <a:gd name="T23" fmla="*/ 47 h 63"/>
                <a:gd name="T24" fmla="*/ 16 w 49"/>
                <a:gd name="T25" fmla="*/ 47 h 63"/>
                <a:gd name="T26" fmla="*/ 17 w 49"/>
                <a:gd name="T27" fmla="*/ 47 h 63"/>
                <a:gd name="T28" fmla="*/ 17 w 49"/>
                <a:gd name="T29" fmla="*/ 48 h 63"/>
                <a:gd name="T30" fmla="*/ 17 w 49"/>
                <a:gd name="T31" fmla="*/ 63 h 63"/>
                <a:gd name="T32" fmla="*/ 28 w 49"/>
                <a:gd name="T33" fmla="*/ 63 h 63"/>
                <a:gd name="T34" fmla="*/ 29 w 49"/>
                <a:gd name="T35" fmla="*/ 48 h 63"/>
                <a:gd name="T36" fmla="*/ 29 w 49"/>
                <a:gd name="T37" fmla="*/ 47 h 63"/>
                <a:gd name="T38" fmla="*/ 30 w 49"/>
                <a:gd name="T39" fmla="*/ 47 h 63"/>
                <a:gd name="T40" fmla="*/ 44 w 49"/>
                <a:gd name="T41" fmla="*/ 47 h 63"/>
                <a:gd name="T42" fmla="*/ 44 w 49"/>
                <a:gd name="T43" fmla="*/ 43 h 63"/>
                <a:gd name="T44" fmla="*/ 30 w 49"/>
                <a:gd name="T45" fmla="*/ 43 h 63"/>
                <a:gd name="T46" fmla="*/ 29 w 49"/>
                <a:gd name="T47" fmla="*/ 43 h 63"/>
                <a:gd name="T48" fmla="*/ 29 w 49"/>
                <a:gd name="T49" fmla="*/ 41 h 63"/>
                <a:gd name="T50" fmla="*/ 29 w 49"/>
                <a:gd name="T51" fmla="*/ 35 h 63"/>
                <a:gd name="T52" fmla="*/ 29 w 49"/>
                <a:gd name="T53" fmla="*/ 34 h 63"/>
                <a:gd name="T54" fmla="*/ 30 w 49"/>
                <a:gd name="T55" fmla="*/ 34 h 63"/>
                <a:gd name="T56" fmla="*/ 44 w 49"/>
                <a:gd name="T57" fmla="*/ 34 h 63"/>
                <a:gd name="T58" fmla="*/ 45 w 49"/>
                <a:gd name="T59" fmla="*/ 29 h 63"/>
                <a:gd name="T60" fmla="*/ 34 w 49"/>
                <a:gd name="T61" fmla="*/ 29 h 63"/>
                <a:gd name="T62" fmla="*/ 32 w 49"/>
                <a:gd name="T63" fmla="*/ 29 h 63"/>
                <a:gd name="T64" fmla="*/ 33 w 49"/>
                <a:gd name="T65" fmla="*/ 27 h 63"/>
                <a:gd name="T66" fmla="*/ 49 w 49"/>
                <a:gd name="T67" fmla="*/ 0 h 63"/>
                <a:gd name="T68" fmla="*/ 36 w 49"/>
                <a:gd name="T69" fmla="*/ 0 h 63"/>
                <a:gd name="T70" fmla="*/ 30 w 49"/>
                <a:gd name="T71" fmla="*/ 16 h 63"/>
                <a:gd name="T72" fmla="*/ 28 w 49"/>
                <a:gd name="T73" fmla="*/ 19 h 63"/>
                <a:gd name="T74" fmla="*/ 27 w 49"/>
                <a:gd name="T75" fmla="*/ 21 h 63"/>
                <a:gd name="T76" fmla="*/ 27 w 49"/>
                <a:gd name="T77" fmla="*/ 21 h 63"/>
                <a:gd name="T78" fmla="*/ 27 w 49"/>
                <a:gd name="T79" fmla="*/ 23 h 63"/>
                <a:gd name="T80" fmla="*/ 26 w 49"/>
                <a:gd name="T81" fmla="*/ 24 h 63"/>
                <a:gd name="T82" fmla="*/ 25 w 49"/>
                <a:gd name="T83" fmla="*/ 27 h 63"/>
                <a:gd name="T84" fmla="*/ 25 w 49"/>
                <a:gd name="T85" fmla="*/ 27 h 63"/>
                <a:gd name="T86" fmla="*/ 24 w 49"/>
                <a:gd name="T87" fmla="*/ 27 h 63"/>
                <a:gd name="T88" fmla="*/ 23 w 49"/>
                <a:gd name="T89" fmla="*/ 28 h 63"/>
                <a:gd name="T90" fmla="*/ 23 w 49"/>
                <a:gd name="T91" fmla="*/ 27 h 63"/>
                <a:gd name="T92" fmla="*/ 22 w 49"/>
                <a:gd name="T93" fmla="*/ 24 h 63"/>
                <a:gd name="T94" fmla="*/ 22 w 49"/>
                <a:gd name="T95" fmla="*/ 24 h 63"/>
                <a:gd name="T96" fmla="*/ 21 w 49"/>
                <a:gd name="T97" fmla="*/ 21 h 63"/>
                <a:gd name="T98" fmla="*/ 20 w 49"/>
                <a:gd name="T99" fmla="*/ 19 h 63"/>
                <a:gd name="T100" fmla="*/ 19 w 49"/>
                <a:gd name="T101" fmla="*/ 16 h 63"/>
                <a:gd name="T102" fmla="*/ 13 w 49"/>
                <a:gd name="T103" fmla="*/ 1 h 63"/>
                <a:gd name="T104" fmla="*/ 0 w 49"/>
                <a:gd name="T105" fmla="*/ 1 h 63"/>
                <a:gd name="T106" fmla="*/ 14 w 49"/>
                <a:gd name="T107" fmla="*/ 27 h 63"/>
                <a:gd name="T108" fmla="*/ 15 w 49"/>
                <a:gd name="T109" fmla="*/ 2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9" h="63">
                  <a:moveTo>
                    <a:pt x="15" y="29"/>
                  </a:moveTo>
                  <a:cubicBezTo>
                    <a:pt x="13" y="29"/>
                    <a:pt x="13" y="29"/>
                    <a:pt x="1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7" y="63"/>
                    <a:pt x="17" y="63"/>
                    <a:pt x="17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44" y="47"/>
                    <a:pt x="44" y="47"/>
                    <a:pt x="44" y="47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29" y="17"/>
                    <a:pt x="29" y="18"/>
                    <a:pt x="28" y="19"/>
                  </a:cubicBezTo>
                  <a:cubicBezTo>
                    <a:pt x="28" y="19"/>
                    <a:pt x="28" y="20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25"/>
                    <a:pt x="26" y="26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2" y="26"/>
                    <a:pt x="22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0"/>
                    <a:pt x="20" y="20"/>
                    <a:pt x="20" y="19"/>
                  </a:cubicBezTo>
                  <a:cubicBezTo>
                    <a:pt x="20" y="18"/>
                    <a:pt x="19" y="17"/>
                    <a:pt x="19" y="16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4" y="27"/>
                    <a:pt x="14" y="27"/>
                    <a:pt x="14" y="27"/>
                  </a:cubicBezTo>
                  <a:lnTo>
                    <a:pt x="15" y="29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1183"/>
            <p:cNvSpPr>
              <a:spLocks/>
            </p:cNvSpPr>
            <p:nvPr/>
          </p:nvSpPr>
          <p:spPr bwMode="auto">
            <a:xfrm>
              <a:off x="10852645" y="2071773"/>
              <a:ext cx="95250" cy="109538"/>
            </a:xfrm>
            <a:custGeom>
              <a:avLst/>
              <a:gdLst>
                <a:gd name="T0" fmla="*/ 46 w 60"/>
                <a:gd name="T1" fmla="*/ 0 h 69"/>
                <a:gd name="T2" fmla="*/ 43 w 60"/>
                <a:gd name="T3" fmla="*/ 23 h 69"/>
                <a:gd name="T4" fmla="*/ 0 w 60"/>
                <a:gd name="T5" fmla="*/ 20 h 69"/>
                <a:gd name="T6" fmla="*/ 0 w 60"/>
                <a:gd name="T7" fmla="*/ 69 h 69"/>
                <a:gd name="T8" fmla="*/ 0 w 60"/>
                <a:gd name="T9" fmla="*/ 69 h 69"/>
                <a:gd name="T10" fmla="*/ 14 w 60"/>
                <a:gd name="T11" fmla="*/ 69 h 69"/>
                <a:gd name="T12" fmla="*/ 17 w 60"/>
                <a:gd name="T13" fmla="*/ 23 h 69"/>
                <a:gd name="T14" fmla="*/ 57 w 60"/>
                <a:gd name="T15" fmla="*/ 26 h 69"/>
                <a:gd name="T16" fmla="*/ 60 w 60"/>
                <a:gd name="T17" fmla="*/ 6 h 69"/>
                <a:gd name="T18" fmla="*/ 46 w 60"/>
                <a:gd name="T1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9">
                  <a:moveTo>
                    <a:pt x="46" y="0"/>
                  </a:moveTo>
                  <a:lnTo>
                    <a:pt x="43" y="23"/>
                  </a:lnTo>
                  <a:lnTo>
                    <a:pt x="0" y="20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14" y="69"/>
                  </a:lnTo>
                  <a:lnTo>
                    <a:pt x="17" y="23"/>
                  </a:lnTo>
                  <a:lnTo>
                    <a:pt x="57" y="26"/>
                  </a:lnTo>
                  <a:lnTo>
                    <a:pt x="60" y="6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6" name="Text Box 10"/>
          <p:cNvSpPr txBox="1">
            <a:spLocks noChangeArrowheads="1"/>
          </p:cNvSpPr>
          <p:nvPr/>
        </p:nvSpPr>
        <p:spPr bwMode="auto">
          <a:xfrm>
            <a:off x="1830398" y="4129887"/>
            <a:ext cx="2448272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产品部年度销售方案</a:t>
            </a:r>
            <a:r>
              <a:rPr lang="en-US" altLang="zh-CN" sz="1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algn="ctr"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这里添加标题点击这里添加标题点击这里添加标题</a:t>
            </a:r>
            <a:endParaRPr lang="en-US" altLang="zh-CN" sz="1100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  <p:sp>
        <p:nvSpPr>
          <p:cNvPr id="47" name="Text Box 10"/>
          <p:cNvSpPr txBox="1">
            <a:spLocks noChangeArrowheads="1"/>
          </p:cNvSpPr>
          <p:nvPr/>
        </p:nvSpPr>
        <p:spPr bwMode="auto">
          <a:xfrm>
            <a:off x="6976283" y="4129887"/>
            <a:ext cx="2448272" cy="87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 algn="ctr" defTabSz="1088232">
              <a:lnSpc>
                <a:spcPct val="150000"/>
              </a:lnSpc>
            </a:pPr>
            <a:r>
              <a:rPr lang="zh-CN" altLang="en-US" sz="14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产品部年度销售方案</a:t>
            </a:r>
            <a:r>
              <a:rPr lang="en-US" altLang="zh-CN" sz="1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PPT</a:t>
            </a:r>
          </a:p>
          <a:p>
            <a:pPr algn="ctr" defTabSz="1088232">
              <a:lnSpc>
                <a:spcPct val="150000"/>
              </a:lnSpc>
            </a:pPr>
            <a:r>
              <a:rPr lang="zh-CN" altLang="en-US" sz="11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点击</a:t>
            </a:r>
            <a:r>
              <a:rPr lang="zh-CN" alt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微软雅黑" pitchFamily="34" charset="-122"/>
                <a:ea typeface="微软雅黑" pitchFamily="34" charset="-122"/>
                <a:cs typeface="Open Sans" pitchFamily="34" charset="0"/>
              </a:rPr>
              <a:t>这里添加标题点击这里添加标题点击这里添加标题</a:t>
            </a:r>
            <a:endParaRPr lang="en-US" altLang="zh-CN" sz="1100" dirty="0">
              <a:solidFill>
                <a:prstClr val="black">
                  <a:lumMod val="50000"/>
                  <a:lumOff val="50000"/>
                </a:prstClr>
              </a:solidFill>
              <a:latin typeface="微软雅黑" pitchFamily="34" charset="-122"/>
              <a:ea typeface="微软雅黑" pitchFamily="34" charset="-122"/>
              <a:cs typeface="Open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818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46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351</Words>
  <Application>Microsoft Office PowerPoint</Application>
  <PresentationFormat>自定义</PresentationFormat>
  <Paragraphs>22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8</cp:revision>
  <dcterms:created xsi:type="dcterms:W3CDTF">2019-10-03T15:40:39Z</dcterms:created>
  <dcterms:modified xsi:type="dcterms:W3CDTF">2019-11-04T13:51:07Z</dcterms:modified>
</cp:coreProperties>
</file>