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2.xml" ContentType="application/vnd.openxmlformats-officedocument.presentationml.notesSlide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8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6" r:id="rId2"/>
  </p:sldMasterIdLst>
  <p:notesMasterIdLst>
    <p:notesMasterId r:id="rId26"/>
  </p:notesMasterIdLst>
  <p:handoutMasterIdLst>
    <p:handoutMasterId r:id="rId27"/>
  </p:handoutMasterIdLst>
  <p:sldIdLst>
    <p:sldId id="3297" r:id="rId3"/>
    <p:sldId id="3290" r:id="rId4"/>
    <p:sldId id="3291" r:id="rId5"/>
    <p:sldId id="3178" r:id="rId6"/>
    <p:sldId id="3192" r:id="rId7"/>
    <p:sldId id="3176" r:id="rId8"/>
    <p:sldId id="3175" r:id="rId9"/>
    <p:sldId id="3302" r:id="rId10"/>
    <p:sldId id="3174" r:id="rId11"/>
    <p:sldId id="3169" r:id="rId12"/>
    <p:sldId id="3191" r:id="rId13"/>
    <p:sldId id="3172" r:id="rId14"/>
    <p:sldId id="3303" r:id="rId15"/>
    <p:sldId id="3190" r:id="rId16"/>
    <p:sldId id="3173" r:id="rId17"/>
    <p:sldId id="3177" r:id="rId18"/>
    <p:sldId id="3170" r:id="rId19"/>
    <p:sldId id="3304" r:id="rId20"/>
    <p:sldId id="3193" r:id="rId21"/>
    <p:sldId id="3179" r:id="rId22"/>
    <p:sldId id="3171" r:id="rId23"/>
    <p:sldId id="3301" r:id="rId24"/>
    <p:sldId id="330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8769"/>
    <a:srgbClr val="F16904"/>
    <a:srgbClr val="223D5E"/>
    <a:srgbClr val="EC206C"/>
    <a:srgbClr val="BC148E"/>
    <a:srgbClr val="0A1A3B"/>
    <a:srgbClr val="CE000D"/>
    <a:srgbClr val="FE67BE"/>
    <a:srgbClr val="84004C"/>
    <a:srgbClr val="8B2F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49" autoAdjust="0"/>
    <p:restoredTop sz="92986" autoAdjust="0"/>
  </p:normalViewPr>
  <p:slideViewPr>
    <p:cSldViewPr>
      <p:cViewPr>
        <p:scale>
          <a:sx n="50" d="100"/>
          <a:sy n="50" d="100"/>
        </p:scale>
        <p:origin x="-450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1187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51509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54650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1385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00771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72197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8933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81680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4902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2792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512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34779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38403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0877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247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62518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6739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9146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31222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1117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61616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946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70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850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2058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103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365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19947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818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5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637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49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670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506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429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2018/10/31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88848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88" r:id="rId2"/>
    <p:sldLayoutId id="2147483989" r:id="rId3"/>
    <p:sldLayoutId id="2147483990" r:id="rId4"/>
    <p:sldLayoutId id="2147483991" r:id="rId5"/>
    <p:sldLayoutId id="2147483992" r:id="rId6"/>
    <p:sldLayoutId id="2147483993" r:id="rId7"/>
    <p:sldLayoutId id="2147483994" r:id="rId8"/>
    <p:sldLayoutId id="2147483995" r:id="rId9"/>
    <p:sldLayoutId id="2147483996" r:id="rId10"/>
    <p:sldLayoutId id="214748399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10.xml"/><Relationship Id="rId10" Type="http://schemas.openxmlformats.org/officeDocument/2006/relationships/tags" Target="../tags/tag15.xml"/><Relationship Id="rId4" Type="http://schemas.openxmlformats.org/officeDocument/2006/relationships/tags" Target="../tags/tag9.xml"/><Relationship Id="rId9" Type="http://schemas.openxmlformats.org/officeDocument/2006/relationships/tags" Target="../tags/tag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矩形 259"/>
          <p:cNvSpPr>
            <a:spLocks noChangeArrowheads="1"/>
          </p:cNvSpPr>
          <p:nvPr/>
        </p:nvSpPr>
        <p:spPr bwMode="auto">
          <a:xfrm>
            <a:off x="2468935" y="3904357"/>
            <a:ext cx="753743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spc="600" dirty="0" smtClean="0"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转正述职报告</a:t>
            </a:r>
            <a:endParaRPr lang="zh-CN" altLang="en-US" sz="6600" spc="600" dirty="0">
              <a:solidFill>
                <a:schemeClr val="accent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74" name="矩形 259"/>
          <p:cNvSpPr>
            <a:spLocks noChangeArrowheads="1"/>
          </p:cNvSpPr>
          <p:nvPr/>
        </p:nvSpPr>
        <p:spPr bwMode="auto">
          <a:xfrm>
            <a:off x="2661551" y="4840461"/>
            <a:ext cx="727280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4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</a:p>
        </p:txBody>
      </p:sp>
      <p:sp>
        <p:nvSpPr>
          <p:cNvPr id="75" name="矩形 259"/>
          <p:cNvSpPr>
            <a:spLocks noChangeArrowheads="1"/>
          </p:cNvSpPr>
          <p:nvPr/>
        </p:nvSpPr>
        <p:spPr bwMode="auto">
          <a:xfrm>
            <a:off x="2877575" y="5488533"/>
            <a:ext cx="698477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16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902911" y="1278389"/>
            <a:ext cx="1299902" cy="1902851"/>
            <a:chOff x="5948797" y="2324705"/>
            <a:chExt cx="1064902" cy="1558848"/>
          </a:xfrm>
          <a:effectLst>
            <a:outerShdw blurRad="317500" dist="190500" dir="1500000" algn="ctr" rotWithShape="0">
              <a:srgbClr val="000000">
                <a:alpha val="40000"/>
              </a:srgbClr>
            </a:outerShdw>
          </a:effectLst>
        </p:grpSpPr>
        <p:sp>
          <p:nvSpPr>
            <p:cNvPr id="3" name="圆角矩形 2"/>
            <p:cNvSpPr/>
            <p:nvPr/>
          </p:nvSpPr>
          <p:spPr>
            <a:xfrm rot="2700000">
              <a:off x="5948797" y="2324705"/>
              <a:ext cx="1064902" cy="1064902"/>
            </a:xfrm>
            <a:prstGeom prst="roundRect">
              <a:avLst/>
            </a:prstGeom>
            <a:solidFill>
              <a:schemeClr val="accent1"/>
            </a:solidFill>
            <a:ln w="285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5948797" y="2818651"/>
              <a:ext cx="1064902" cy="1064902"/>
              <a:chOff x="5709096" y="3409197"/>
              <a:chExt cx="1009740" cy="1009740"/>
            </a:xfrm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8" name="圆角矩形 47"/>
              <p:cNvSpPr/>
              <p:nvPr/>
            </p:nvSpPr>
            <p:spPr>
              <a:xfrm rot="2700000">
                <a:off x="5709096" y="3409197"/>
                <a:ext cx="1009740" cy="1009740"/>
              </a:xfrm>
              <a:prstGeom prst="roundRect">
                <a:avLst/>
              </a:prstGeom>
              <a:gradFill flip="none" rotWithShape="1">
                <a:gsLst>
                  <a:gs pos="86000">
                    <a:schemeClr val="bg1">
                      <a:lumMod val="75000"/>
                    </a:schemeClr>
                  </a:gs>
                  <a:gs pos="29000">
                    <a:schemeClr val="bg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2700000">
                <a:off x="5709096" y="3409197"/>
                <a:ext cx="1009740" cy="100974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4793934" y="1881339"/>
            <a:ext cx="1299902" cy="1806994"/>
            <a:chOff x="4221087" y="2818651"/>
            <a:chExt cx="1064902" cy="1480321"/>
          </a:xfrm>
          <a:effectLst>
            <a:outerShdw blurRad="317500" dist="190500" dir="1500000" algn="ctr" rotWithShape="0">
              <a:srgbClr val="000000">
                <a:alpha val="40000"/>
              </a:srgbClr>
            </a:outerShdw>
          </a:effectLst>
        </p:grpSpPr>
        <p:sp>
          <p:nvSpPr>
            <p:cNvPr id="4" name="圆角矩形 3"/>
            <p:cNvSpPr/>
            <p:nvPr/>
          </p:nvSpPr>
          <p:spPr>
            <a:xfrm rot="2700000">
              <a:off x="4221087" y="3234070"/>
              <a:ext cx="1064902" cy="1064902"/>
            </a:xfrm>
            <a:prstGeom prst="roundRect">
              <a:avLst/>
            </a:prstGeom>
            <a:solidFill>
              <a:schemeClr val="accent2"/>
            </a:solidFill>
            <a:ln w="28575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4221087" y="2818651"/>
              <a:ext cx="1064902" cy="1064902"/>
              <a:chOff x="4070881" y="3409197"/>
              <a:chExt cx="1009740" cy="1009740"/>
            </a:xfrm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7" name="圆角矩形 56"/>
              <p:cNvSpPr/>
              <p:nvPr/>
            </p:nvSpPr>
            <p:spPr>
              <a:xfrm rot="2700000">
                <a:off x="4070881" y="3409197"/>
                <a:ext cx="1009740" cy="1009740"/>
              </a:xfrm>
              <a:prstGeom prst="roundRect">
                <a:avLst/>
              </a:prstGeom>
              <a:gradFill flip="none" rotWithShape="1">
                <a:gsLst>
                  <a:gs pos="86000">
                    <a:schemeClr val="bg1">
                      <a:lumMod val="75000"/>
                    </a:schemeClr>
                  </a:gs>
                  <a:gs pos="29000">
                    <a:schemeClr val="bg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2" name="圆角矩形 61"/>
              <p:cNvSpPr/>
              <p:nvPr/>
            </p:nvSpPr>
            <p:spPr>
              <a:xfrm rot="2700000">
                <a:off x="4070881" y="3409197"/>
                <a:ext cx="1009740" cy="100974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9011889" y="1881340"/>
            <a:ext cx="1299902" cy="1806993"/>
            <a:chOff x="7676508" y="2818651"/>
            <a:chExt cx="1064902" cy="1480320"/>
          </a:xfrm>
          <a:effectLst>
            <a:outerShdw blurRad="317500" dist="190500" dir="1500000" algn="ctr" rotWithShape="0">
              <a:srgbClr val="000000">
                <a:alpha val="40000"/>
              </a:srgbClr>
            </a:outerShdw>
          </a:effectLst>
        </p:grpSpPr>
        <p:sp>
          <p:nvSpPr>
            <p:cNvPr id="5" name="圆角矩形 4"/>
            <p:cNvSpPr/>
            <p:nvPr/>
          </p:nvSpPr>
          <p:spPr>
            <a:xfrm rot="2700000">
              <a:off x="7676508" y="3234069"/>
              <a:ext cx="1064902" cy="1064902"/>
            </a:xfrm>
            <a:prstGeom prst="roundRect">
              <a:avLst/>
            </a:prstGeom>
            <a:solidFill>
              <a:schemeClr val="accent2"/>
            </a:solidFill>
            <a:ln w="285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7676508" y="2818651"/>
              <a:ext cx="1064902" cy="1064902"/>
              <a:chOff x="7347311" y="3409197"/>
              <a:chExt cx="1009740" cy="1009740"/>
            </a:xfrm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60" name="圆角矩形 59"/>
              <p:cNvSpPr/>
              <p:nvPr/>
            </p:nvSpPr>
            <p:spPr>
              <a:xfrm rot="2700000">
                <a:off x="7347311" y="3409197"/>
                <a:ext cx="1009740" cy="1009740"/>
              </a:xfrm>
              <a:prstGeom prst="roundRect">
                <a:avLst/>
              </a:prstGeom>
              <a:gradFill flip="none" rotWithShape="1">
                <a:gsLst>
                  <a:gs pos="86000">
                    <a:schemeClr val="bg1">
                      <a:lumMod val="75000"/>
                    </a:schemeClr>
                  </a:gs>
                  <a:gs pos="29000">
                    <a:schemeClr val="bg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3" name="圆角矩形 62"/>
              <p:cNvSpPr/>
              <p:nvPr/>
            </p:nvSpPr>
            <p:spPr>
              <a:xfrm rot="2700000">
                <a:off x="7347311" y="3409197"/>
                <a:ext cx="1009740" cy="100974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2684959" y="1278395"/>
            <a:ext cx="1299902" cy="1902847"/>
            <a:chOff x="2493377" y="2324708"/>
            <a:chExt cx="1064902" cy="1558845"/>
          </a:xfrm>
          <a:effectLst>
            <a:outerShdw blurRad="317500" dist="190500" dir="1500000" algn="ctr" rotWithShape="0">
              <a:srgbClr val="000000">
                <a:alpha val="40000"/>
              </a:srgbClr>
            </a:outerShdw>
          </a:effectLst>
        </p:grpSpPr>
        <p:sp>
          <p:nvSpPr>
            <p:cNvPr id="2" name="圆角矩形 1"/>
            <p:cNvSpPr/>
            <p:nvPr/>
          </p:nvSpPr>
          <p:spPr>
            <a:xfrm rot="2700000">
              <a:off x="2493377" y="2324708"/>
              <a:ext cx="1064902" cy="1064902"/>
            </a:xfrm>
            <a:prstGeom prst="roundRect">
              <a:avLst/>
            </a:prstGeom>
            <a:solidFill>
              <a:schemeClr val="accent1"/>
            </a:solidFill>
            <a:ln w="285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2493377" y="2818651"/>
              <a:ext cx="1064902" cy="1064902"/>
              <a:chOff x="2432666" y="3409197"/>
              <a:chExt cx="1009740" cy="1009740"/>
            </a:xfrm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4" name="圆角矩形 53"/>
              <p:cNvSpPr/>
              <p:nvPr/>
            </p:nvSpPr>
            <p:spPr>
              <a:xfrm rot="2700000">
                <a:off x="2432666" y="3409197"/>
                <a:ext cx="1009740" cy="1009740"/>
              </a:xfrm>
              <a:prstGeom prst="roundRect">
                <a:avLst/>
              </a:prstGeom>
              <a:gradFill flip="none" rotWithShape="1">
                <a:gsLst>
                  <a:gs pos="86000">
                    <a:schemeClr val="bg1">
                      <a:lumMod val="75000"/>
                    </a:schemeClr>
                  </a:gs>
                  <a:gs pos="29000">
                    <a:schemeClr val="bg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2700000">
                <a:off x="2432666" y="3409197"/>
                <a:ext cx="1009740" cy="100974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76" name="MH_Others_1"/>
          <p:cNvSpPr txBox="1"/>
          <p:nvPr>
            <p:custDataLst>
              <p:tags r:id="rId1"/>
            </p:custDataLst>
          </p:nvPr>
        </p:nvSpPr>
        <p:spPr>
          <a:xfrm rot="16200000">
            <a:off x="2575648" y="1791569"/>
            <a:ext cx="1502969" cy="1239458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8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MH_Others_1"/>
          <p:cNvSpPr txBox="1"/>
          <p:nvPr>
            <p:custDataLst>
              <p:tags r:id="rId2"/>
            </p:custDataLst>
          </p:nvPr>
        </p:nvSpPr>
        <p:spPr>
          <a:xfrm rot="16200000">
            <a:off x="4718090" y="1791569"/>
            <a:ext cx="1502969" cy="1239458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</a:t>
            </a:r>
            <a:endParaRPr lang="zh-CN" altLang="en-US" sz="8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MH_Others_1"/>
          <p:cNvSpPr txBox="1"/>
          <p:nvPr>
            <p:custDataLst>
              <p:tags r:id="rId3"/>
            </p:custDataLst>
          </p:nvPr>
        </p:nvSpPr>
        <p:spPr>
          <a:xfrm rot="16200000">
            <a:off x="6815427" y="1791569"/>
            <a:ext cx="1502969" cy="1239458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8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MH_Others_1"/>
          <p:cNvSpPr txBox="1"/>
          <p:nvPr>
            <p:custDataLst>
              <p:tags r:id="rId4"/>
            </p:custDataLst>
          </p:nvPr>
        </p:nvSpPr>
        <p:spPr>
          <a:xfrm rot="16200000">
            <a:off x="8946594" y="1791569"/>
            <a:ext cx="1502969" cy="1239458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X</a:t>
            </a:r>
            <a:endParaRPr lang="zh-CN" altLang="en-US" sz="8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57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3" grpId="1"/>
      <p:bldP spid="74" grpId="0"/>
      <p:bldP spid="74" grpId="1"/>
      <p:bldP spid="7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887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3" name="AutoShape 5" descr="image4.png"/>
          <p:cNvSpPr>
            <a:spLocks/>
          </p:cNvSpPr>
          <p:nvPr/>
        </p:nvSpPr>
        <p:spPr bwMode="auto">
          <a:xfrm>
            <a:off x="5176928" y="1456085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3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536205"/>
            <a:ext cx="1944216" cy="345638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324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50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882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207" y="1485813"/>
            <a:ext cx="5095364" cy="4261026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613" y="1485813"/>
            <a:ext cx="2201063" cy="4261026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169" y="2698157"/>
            <a:ext cx="1826109" cy="18261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517" y="3088054"/>
            <a:ext cx="1513416" cy="104631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79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altLang="zh-CN" sz="479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197" y="2944303"/>
            <a:ext cx="3184233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工作体会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465351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850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1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850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92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277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4920966" y="5286062"/>
            <a:ext cx="559550" cy="558194"/>
            <a:chOff x="4448949" y="5252205"/>
            <a:chExt cx="610979" cy="609498"/>
          </a:xfrm>
          <a:solidFill>
            <a:schemeClr val="accent3"/>
          </a:solidFill>
        </p:grpSpPr>
        <p:sp>
          <p:nvSpPr>
            <p:cNvPr id="20" name="Freeform 505"/>
            <p:cNvSpPr>
              <a:spLocks noEditPoints="1"/>
            </p:cNvSpPr>
            <p:nvPr/>
          </p:nvSpPr>
          <p:spPr bwMode="auto">
            <a:xfrm>
              <a:off x="4625207" y="5403284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06"/>
            <p:cNvSpPr>
              <a:spLocks/>
            </p:cNvSpPr>
            <p:nvPr/>
          </p:nvSpPr>
          <p:spPr bwMode="auto">
            <a:xfrm>
              <a:off x="4704449" y="5692110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507"/>
            <p:cNvSpPr>
              <a:spLocks/>
            </p:cNvSpPr>
            <p:nvPr/>
          </p:nvSpPr>
          <p:spPr bwMode="auto">
            <a:xfrm>
              <a:off x="4740737" y="5620274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508"/>
            <p:cNvSpPr>
              <a:spLocks/>
            </p:cNvSpPr>
            <p:nvPr/>
          </p:nvSpPr>
          <p:spPr bwMode="auto">
            <a:xfrm>
              <a:off x="4699265" y="5511408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09"/>
            <p:cNvSpPr>
              <a:spLocks/>
            </p:cNvSpPr>
            <p:nvPr/>
          </p:nvSpPr>
          <p:spPr bwMode="auto">
            <a:xfrm>
              <a:off x="4704449" y="5494375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10"/>
            <p:cNvSpPr>
              <a:spLocks/>
            </p:cNvSpPr>
            <p:nvPr/>
          </p:nvSpPr>
          <p:spPr bwMode="auto">
            <a:xfrm>
              <a:off x="4564479" y="5643232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11"/>
            <p:cNvSpPr>
              <a:spLocks/>
            </p:cNvSpPr>
            <p:nvPr/>
          </p:nvSpPr>
          <p:spPr bwMode="auto">
            <a:xfrm>
              <a:off x="4862193" y="5340334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12"/>
            <p:cNvSpPr>
              <a:spLocks/>
            </p:cNvSpPr>
            <p:nvPr/>
          </p:nvSpPr>
          <p:spPr bwMode="auto">
            <a:xfrm>
              <a:off x="4555592" y="5350702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513"/>
            <p:cNvSpPr>
              <a:spLocks/>
            </p:cNvSpPr>
            <p:nvPr/>
          </p:nvSpPr>
          <p:spPr bwMode="auto">
            <a:xfrm>
              <a:off x="4868858" y="5635826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14"/>
            <p:cNvSpPr>
              <a:spLocks/>
            </p:cNvSpPr>
            <p:nvPr/>
          </p:nvSpPr>
          <p:spPr bwMode="auto">
            <a:xfrm>
              <a:off x="4488940" y="5525479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515"/>
            <p:cNvSpPr>
              <a:spLocks/>
            </p:cNvSpPr>
            <p:nvPr/>
          </p:nvSpPr>
          <p:spPr bwMode="auto">
            <a:xfrm>
              <a:off x="4912552" y="5525479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516"/>
            <p:cNvSpPr>
              <a:spLocks/>
            </p:cNvSpPr>
            <p:nvPr/>
          </p:nvSpPr>
          <p:spPr bwMode="auto">
            <a:xfrm>
              <a:off x="4748143" y="5289234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17"/>
            <p:cNvSpPr>
              <a:spLocks/>
            </p:cNvSpPr>
            <p:nvPr/>
          </p:nvSpPr>
          <p:spPr bwMode="auto">
            <a:xfrm>
              <a:off x="4448949" y="5252205"/>
              <a:ext cx="610979" cy="609498"/>
            </a:xfrm>
            <a:custGeom>
              <a:avLst/>
              <a:gdLst>
                <a:gd name="T0" fmla="*/ 349 w 349"/>
                <a:gd name="T1" fmla="*/ 281 h 348"/>
                <a:gd name="T2" fmla="*/ 282 w 349"/>
                <a:gd name="T3" fmla="*/ 348 h 348"/>
                <a:gd name="T4" fmla="*/ 68 w 349"/>
                <a:gd name="T5" fmla="*/ 348 h 348"/>
                <a:gd name="T6" fmla="*/ 0 w 349"/>
                <a:gd name="T7" fmla="*/ 281 h 348"/>
                <a:gd name="T8" fmla="*/ 0 w 349"/>
                <a:gd name="T9" fmla="*/ 67 h 348"/>
                <a:gd name="T10" fmla="*/ 68 w 349"/>
                <a:gd name="T11" fmla="*/ 0 h 348"/>
                <a:gd name="T12" fmla="*/ 282 w 349"/>
                <a:gd name="T13" fmla="*/ 0 h 348"/>
                <a:gd name="T14" fmla="*/ 349 w 349"/>
                <a:gd name="T15" fmla="*/ 67 h 348"/>
                <a:gd name="T16" fmla="*/ 349 w 349"/>
                <a:gd name="T17" fmla="*/ 2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8">
                  <a:moveTo>
                    <a:pt x="349" y="281"/>
                  </a:moveTo>
                  <a:cubicBezTo>
                    <a:pt x="349" y="318"/>
                    <a:pt x="319" y="348"/>
                    <a:pt x="282" y="348"/>
                  </a:cubicBezTo>
                  <a:cubicBezTo>
                    <a:pt x="68" y="348"/>
                    <a:pt x="68" y="348"/>
                    <a:pt x="68" y="348"/>
                  </a:cubicBezTo>
                  <a:cubicBezTo>
                    <a:pt x="31" y="348"/>
                    <a:pt x="0" y="318"/>
                    <a:pt x="0" y="28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0"/>
                    <a:pt x="349" y="67"/>
                  </a:cubicBezTo>
                  <a:lnTo>
                    <a:pt x="349" y="281"/>
                  </a:lnTo>
                  <a:close/>
                </a:path>
              </a:pathLst>
            </a:custGeom>
            <a:noFill/>
            <a:ln w="68263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104769" y="2479768"/>
            <a:ext cx="1515473" cy="1515473"/>
            <a:chOff x="4247511" y="1566336"/>
            <a:chExt cx="2152126" cy="2152127"/>
          </a:xfrm>
        </p:grpSpPr>
        <p:sp>
          <p:nvSpPr>
            <p:cNvPr id="5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493"/>
            <p:cNvSpPr>
              <a:spLocks/>
            </p:cNvSpPr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494"/>
            <p:cNvSpPr>
              <a:spLocks/>
            </p:cNvSpPr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22"/>
            <p:cNvSpPr>
              <a:spLocks/>
            </p:cNvSpPr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523"/>
            <p:cNvSpPr>
              <a:spLocks/>
            </p:cNvSpPr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524"/>
            <p:cNvSpPr>
              <a:spLocks/>
            </p:cNvSpPr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25"/>
            <p:cNvSpPr>
              <a:spLocks/>
            </p:cNvSpPr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26"/>
            <p:cNvSpPr>
              <a:spLocks/>
            </p:cNvSpPr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527"/>
            <p:cNvSpPr>
              <a:spLocks/>
            </p:cNvSpPr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35"/>
            <p:cNvSpPr>
              <a:spLocks/>
            </p:cNvSpPr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6"/>
            <p:cNvSpPr>
              <a:spLocks/>
            </p:cNvSpPr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703593" y="3841239"/>
            <a:ext cx="2102678" cy="2111024"/>
            <a:chOff x="4958468" y="3328177"/>
            <a:chExt cx="2986020" cy="2997870"/>
          </a:xfrm>
        </p:grpSpPr>
        <p:sp>
          <p:nvSpPr>
            <p:cNvPr id="6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495"/>
            <p:cNvSpPr>
              <a:spLocks/>
            </p:cNvSpPr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496"/>
            <p:cNvSpPr>
              <a:spLocks/>
            </p:cNvSpPr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97"/>
            <p:cNvSpPr>
              <a:spLocks/>
            </p:cNvSpPr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498"/>
            <p:cNvSpPr>
              <a:spLocks/>
            </p:cNvSpPr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500"/>
            <p:cNvSpPr>
              <a:spLocks/>
            </p:cNvSpPr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501"/>
            <p:cNvSpPr>
              <a:spLocks/>
            </p:cNvSpPr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503"/>
            <p:cNvSpPr>
              <a:spLocks/>
            </p:cNvSpPr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28"/>
            <p:cNvSpPr>
              <a:spLocks/>
            </p:cNvSpPr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29"/>
            <p:cNvSpPr>
              <a:spLocks/>
            </p:cNvSpPr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530"/>
            <p:cNvSpPr>
              <a:spLocks/>
            </p:cNvSpPr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1"/>
            <p:cNvSpPr>
              <a:spLocks/>
            </p:cNvSpPr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532"/>
            <p:cNvSpPr>
              <a:spLocks/>
            </p:cNvSpPr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33"/>
            <p:cNvSpPr>
              <a:spLocks/>
            </p:cNvSpPr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39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40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851920" y="2733158"/>
            <a:ext cx="559550" cy="560228"/>
            <a:chOff x="6557381" y="2464660"/>
            <a:chExt cx="610979" cy="611720"/>
          </a:xfrm>
          <a:solidFill>
            <a:schemeClr val="accent1"/>
          </a:solidFill>
        </p:grpSpPr>
        <p:sp>
          <p:nvSpPr>
            <p:cNvPr id="52" name="Freeform 541"/>
            <p:cNvSpPr>
              <a:spLocks/>
            </p:cNvSpPr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solidFill>
              <a:srgbClr val="FFFFFF"/>
            </a:solidFill>
            <a:ln w="68263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43"/>
            <p:cNvSpPr>
              <a:spLocks/>
            </p:cNvSpPr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44"/>
            <p:cNvSpPr>
              <a:spLocks/>
            </p:cNvSpPr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662328" y="2467054"/>
            <a:ext cx="3206968" cy="559484"/>
            <a:chOff x="7813899" y="2232029"/>
            <a:chExt cx="3501728" cy="610908"/>
          </a:xfrm>
        </p:grpSpPr>
        <p:sp>
          <p:nvSpPr>
            <p:cNvPr id="56" name="Rectangle 55"/>
            <p:cNvSpPr/>
            <p:nvPr/>
          </p:nvSpPr>
          <p:spPr>
            <a:xfrm>
              <a:off x="7813899" y="2534177"/>
              <a:ext cx="3501728" cy="3087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890898" y="2232029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 flipH="1">
            <a:off x="1888237" y="5090712"/>
            <a:ext cx="2854350" cy="559484"/>
            <a:chOff x="7813899" y="2232029"/>
            <a:chExt cx="3116698" cy="610905"/>
          </a:xfrm>
        </p:grpSpPr>
        <p:sp>
          <p:nvSpPr>
            <p:cNvPr id="68" name="Rectangle 67"/>
            <p:cNvSpPr/>
            <p:nvPr/>
          </p:nvSpPr>
          <p:spPr>
            <a:xfrm>
              <a:off x="7813899" y="2534175"/>
              <a:ext cx="3116698" cy="30875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815154" y="2232029"/>
              <a:ext cx="1372264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906200" y="4650599"/>
            <a:ext cx="2980192" cy="1126447"/>
            <a:chOff x="8451972" y="4944509"/>
            <a:chExt cx="3254106" cy="1229981"/>
          </a:xfrm>
        </p:grpSpPr>
        <p:sp>
          <p:nvSpPr>
            <p:cNvPr id="74" name="Rectangle 73"/>
            <p:cNvSpPr/>
            <p:nvPr/>
          </p:nvSpPr>
          <p:spPr>
            <a:xfrm>
              <a:off x="8451972" y="4944509"/>
              <a:ext cx="3254106" cy="122998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680532" y="529285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46102" y="5312787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85%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526417" y="5570149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091984" y="2620965"/>
            <a:ext cx="2980192" cy="1126447"/>
            <a:chOff x="741238" y="2041048"/>
            <a:chExt cx="3254106" cy="1229981"/>
          </a:xfrm>
        </p:grpSpPr>
        <p:sp>
          <p:nvSpPr>
            <p:cNvPr id="78" name="Rectangle 77"/>
            <p:cNvSpPr/>
            <p:nvPr/>
          </p:nvSpPr>
          <p:spPr>
            <a:xfrm>
              <a:off x="741238" y="2041048"/>
              <a:ext cx="3254106" cy="1229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945131" y="237374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68609" y="2416106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22687" y="2662067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068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761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941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207" y="1485813"/>
            <a:ext cx="5095364" cy="4261026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613" y="1485813"/>
            <a:ext cx="2201063" cy="4261026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169" y="2698157"/>
            <a:ext cx="1826109" cy="18261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517" y="3088054"/>
            <a:ext cx="1513416" cy="104631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79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sz="479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197" y="2944303"/>
            <a:ext cx="3184233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规划展望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465351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850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1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850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517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accent1"/>
              </a:solidFill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accent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accent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accent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982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>
            <a:spLocks/>
          </p:cNvSpPr>
          <p:nvPr/>
        </p:nvSpPr>
        <p:spPr bwMode="auto">
          <a:xfrm>
            <a:off x="-28208" y="1485813"/>
            <a:ext cx="6129086" cy="4261026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1"/>
          <p:cNvSpPr/>
          <p:nvPr>
            <p:custDataLst>
              <p:tags r:id="rId1"/>
            </p:custDataLst>
          </p:nvPr>
        </p:nvSpPr>
        <p:spPr>
          <a:xfrm>
            <a:off x="6655460" y="2104241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1"/>
          <p:cNvSpPr/>
          <p:nvPr>
            <p:custDataLst>
              <p:tags r:id="rId2"/>
            </p:custDataLst>
          </p:nvPr>
        </p:nvSpPr>
        <p:spPr>
          <a:xfrm>
            <a:off x="7360418" y="2053811"/>
            <a:ext cx="2466406" cy="55399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工作回顾</a:t>
            </a:r>
            <a:endParaRPr lang="zh-CN" altLang="en-US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Number_2"/>
          <p:cNvSpPr/>
          <p:nvPr>
            <p:custDataLst>
              <p:tags r:id="rId3"/>
            </p:custDataLst>
          </p:nvPr>
        </p:nvSpPr>
        <p:spPr>
          <a:xfrm>
            <a:off x="6655460" y="2973710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4"/>
            </p:custDataLst>
          </p:nvPr>
        </p:nvSpPr>
        <p:spPr>
          <a:xfrm>
            <a:off x="7360418" y="2923281"/>
            <a:ext cx="2466406" cy="55399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6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自我评价</a:t>
            </a:r>
            <a:endParaRPr lang="zh-CN" altLang="en-US" sz="3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Number_3"/>
          <p:cNvSpPr/>
          <p:nvPr>
            <p:custDataLst>
              <p:tags r:id="rId5"/>
            </p:custDataLst>
          </p:nvPr>
        </p:nvSpPr>
        <p:spPr>
          <a:xfrm>
            <a:off x="6655460" y="3843178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6"/>
            </p:custDataLst>
          </p:nvPr>
        </p:nvSpPr>
        <p:spPr>
          <a:xfrm>
            <a:off x="7360418" y="3792749"/>
            <a:ext cx="2466406" cy="55399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6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工作体会</a:t>
            </a:r>
            <a:endParaRPr lang="zh-CN" altLang="en-US" sz="3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4"/>
          <p:cNvSpPr/>
          <p:nvPr>
            <p:custDataLst>
              <p:tags r:id="rId7"/>
            </p:custDataLst>
          </p:nvPr>
        </p:nvSpPr>
        <p:spPr>
          <a:xfrm>
            <a:off x="6655460" y="4712647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7" name="MH_Entry_4"/>
          <p:cNvSpPr/>
          <p:nvPr>
            <p:custDataLst>
              <p:tags r:id="rId8"/>
            </p:custDataLst>
          </p:nvPr>
        </p:nvSpPr>
        <p:spPr>
          <a:xfrm>
            <a:off x="7360418" y="4662216"/>
            <a:ext cx="2466406" cy="55399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6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规划展望</a:t>
            </a:r>
            <a:endParaRPr lang="zh-CN" altLang="en-US" sz="3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Others_1"/>
          <p:cNvSpPr txBox="1"/>
          <p:nvPr>
            <p:custDataLst>
              <p:tags r:id="rId9"/>
            </p:custDataLst>
          </p:nvPr>
        </p:nvSpPr>
        <p:spPr>
          <a:xfrm>
            <a:off x="2713367" y="1719134"/>
            <a:ext cx="1769715" cy="3794384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9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865734" y="3277772"/>
            <a:ext cx="3299115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任意多边形 15"/>
          <p:cNvSpPr>
            <a:spLocks/>
          </p:cNvSpPr>
          <p:nvPr/>
        </p:nvSpPr>
        <p:spPr bwMode="auto">
          <a:xfrm>
            <a:off x="10677613" y="1485813"/>
            <a:ext cx="2201063" cy="4261026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147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18" grpId="0"/>
      <p:bldP spid="19" grpId="0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5710386" y="2562285"/>
            <a:ext cx="4537939" cy="2923503"/>
            <a:chOff x="6598556" y="1837747"/>
            <a:chExt cx="4954757" cy="3192032"/>
          </a:xfrm>
        </p:grpSpPr>
        <p:sp>
          <p:nvSpPr>
            <p:cNvPr id="21" name="Rounded Rectangle 20"/>
            <p:cNvSpPr/>
            <p:nvPr/>
          </p:nvSpPr>
          <p:spPr>
            <a:xfrm>
              <a:off x="65985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74769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84400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93184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0281454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1159817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5710383" y="4276661"/>
            <a:ext cx="360580" cy="121550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  <a:alpha val="7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2272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512964" y="3843965"/>
            <a:ext cx="360580" cy="1648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4853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396780" y="4723315"/>
            <a:ext cx="360580" cy="7688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08669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199361" y="4409261"/>
            <a:ext cx="360580" cy="108290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11251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083177" y="3292626"/>
            <a:ext cx="360580" cy="21995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95067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9885759" y="3892818"/>
            <a:ext cx="360580" cy="15993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97648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20199" y="3409697"/>
            <a:ext cx="2725951" cy="16250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120198" y="3063857"/>
            <a:ext cx="188004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5247442" y="2678313"/>
            <a:ext cx="5493" cy="300391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251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43" grpId="0"/>
      <p:bldP spid="4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21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717407" y="1816125"/>
            <a:ext cx="1064771" cy="1558656"/>
            <a:chOff x="5948797" y="2324705"/>
            <a:chExt cx="1064902" cy="1558848"/>
          </a:xfrm>
          <a:effectLst>
            <a:outerShdw blurRad="317500" dist="190500" dir="1500000" algn="ctr" rotWithShape="0">
              <a:srgbClr val="000000">
                <a:alpha val="40000"/>
              </a:srgbClr>
            </a:outerShdw>
          </a:effectLst>
        </p:grpSpPr>
        <p:sp>
          <p:nvSpPr>
            <p:cNvPr id="3" name="圆角矩形 2"/>
            <p:cNvSpPr/>
            <p:nvPr/>
          </p:nvSpPr>
          <p:spPr>
            <a:xfrm rot="2700000">
              <a:off x="5948797" y="2324705"/>
              <a:ext cx="1064902" cy="1064902"/>
            </a:xfrm>
            <a:prstGeom prst="roundRect">
              <a:avLst/>
            </a:prstGeom>
            <a:solidFill>
              <a:schemeClr val="accent1"/>
            </a:solidFill>
            <a:ln w="285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5948797" y="2818651"/>
              <a:ext cx="1064902" cy="1064902"/>
              <a:chOff x="5709096" y="3409197"/>
              <a:chExt cx="1009740" cy="1009740"/>
            </a:xfrm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8" name="圆角矩形 47"/>
              <p:cNvSpPr/>
              <p:nvPr/>
            </p:nvSpPr>
            <p:spPr>
              <a:xfrm rot="2700000">
                <a:off x="5709096" y="3409197"/>
                <a:ext cx="1009740" cy="1009740"/>
              </a:xfrm>
              <a:prstGeom prst="roundRect">
                <a:avLst/>
              </a:prstGeom>
              <a:gradFill flip="none" rotWithShape="1">
                <a:gsLst>
                  <a:gs pos="86000">
                    <a:schemeClr val="bg1">
                      <a:lumMod val="75000"/>
                    </a:schemeClr>
                  </a:gs>
                  <a:gs pos="29000">
                    <a:schemeClr val="bg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2700000">
                <a:off x="5709096" y="3409197"/>
                <a:ext cx="1009740" cy="100974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4989910" y="2310011"/>
            <a:ext cx="1064771" cy="1480138"/>
            <a:chOff x="4221087" y="2818651"/>
            <a:chExt cx="1064902" cy="1480321"/>
          </a:xfrm>
          <a:effectLst>
            <a:outerShdw blurRad="317500" dist="190500" dir="1500000" algn="ctr" rotWithShape="0">
              <a:srgbClr val="000000">
                <a:alpha val="40000"/>
              </a:srgbClr>
            </a:outerShdw>
          </a:effectLst>
        </p:grpSpPr>
        <p:sp>
          <p:nvSpPr>
            <p:cNvPr id="4" name="圆角矩形 3"/>
            <p:cNvSpPr/>
            <p:nvPr/>
          </p:nvSpPr>
          <p:spPr>
            <a:xfrm rot="2700000">
              <a:off x="4221087" y="3234070"/>
              <a:ext cx="1064902" cy="1064902"/>
            </a:xfrm>
            <a:prstGeom prst="roundRect">
              <a:avLst/>
            </a:prstGeom>
            <a:solidFill>
              <a:schemeClr val="accent2"/>
            </a:solidFill>
            <a:ln w="28575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4221087" y="2818651"/>
              <a:ext cx="1064902" cy="1064902"/>
              <a:chOff x="4070881" y="3409197"/>
              <a:chExt cx="1009740" cy="1009740"/>
            </a:xfrm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7" name="圆角矩形 56"/>
              <p:cNvSpPr/>
              <p:nvPr/>
            </p:nvSpPr>
            <p:spPr>
              <a:xfrm rot="2700000">
                <a:off x="4070881" y="3409197"/>
                <a:ext cx="1009740" cy="1009740"/>
              </a:xfrm>
              <a:prstGeom prst="roundRect">
                <a:avLst/>
              </a:prstGeom>
              <a:gradFill flip="none" rotWithShape="1">
                <a:gsLst>
                  <a:gs pos="86000">
                    <a:schemeClr val="bg1">
                      <a:lumMod val="75000"/>
                    </a:schemeClr>
                  </a:gs>
                  <a:gs pos="29000">
                    <a:schemeClr val="bg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2" name="圆角矩形 61"/>
              <p:cNvSpPr/>
              <p:nvPr/>
            </p:nvSpPr>
            <p:spPr>
              <a:xfrm rot="2700000">
                <a:off x="4070881" y="3409197"/>
                <a:ext cx="1009740" cy="100974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8444905" y="2310012"/>
            <a:ext cx="1064771" cy="1480137"/>
            <a:chOff x="7676508" y="2818651"/>
            <a:chExt cx="1064902" cy="1480320"/>
          </a:xfrm>
          <a:effectLst>
            <a:outerShdw blurRad="317500" dist="190500" dir="1500000" algn="ctr" rotWithShape="0">
              <a:srgbClr val="000000">
                <a:alpha val="40000"/>
              </a:srgbClr>
            </a:outerShdw>
          </a:effectLst>
        </p:grpSpPr>
        <p:sp>
          <p:nvSpPr>
            <p:cNvPr id="5" name="圆角矩形 4"/>
            <p:cNvSpPr/>
            <p:nvPr/>
          </p:nvSpPr>
          <p:spPr>
            <a:xfrm rot="2700000">
              <a:off x="7676508" y="3234069"/>
              <a:ext cx="1064902" cy="1064902"/>
            </a:xfrm>
            <a:prstGeom prst="roundRect">
              <a:avLst/>
            </a:prstGeom>
            <a:solidFill>
              <a:schemeClr val="accent2"/>
            </a:solidFill>
            <a:ln w="285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7676508" y="2818651"/>
              <a:ext cx="1064902" cy="1064902"/>
              <a:chOff x="7347311" y="3409197"/>
              <a:chExt cx="1009740" cy="1009740"/>
            </a:xfrm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60" name="圆角矩形 59"/>
              <p:cNvSpPr/>
              <p:nvPr/>
            </p:nvSpPr>
            <p:spPr>
              <a:xfrm rot="2700000">
                <a:off x="7347311" y="3409197"/>
                <a:ext cx="1009740" cy="1009740"/>
              </a:xfrm>
              <a:prstGeom prst="roundRect">
                <a:avLst/>
              </a:prstGeom>
              <a:gradFill flip="none" rotWithShape="1">
                <a:gsLst>
                  <a:gs pos="86000">
                    <a:schemeClr val="bg1">
                      <a:lumMod val="75000"/>
                    </a:schemeClr>
                  </a:gs>
                  <a:gs pos="29000">
                    <a:schemeClr val="bg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3" name="圆角矩形 62"/>
              <p:cNvSpPr/>
              <p:nvPr/>
            </p:nvSpPr>
            <p:spPr>
              <a:xfrm rot="2700000">
                <a:off x="7347311" y="3409197"/>
                <a:ext cx="1009740" cy="100974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3262414" y="1816130"/>
            <a:ext cx="1064771" cy="1558653"/>
            <a:chOff x="2493377" y="2324708"/>
            <a:chExt cx="1064902" cy="1558845"/>
          </a:xfrm>
          <a:effectLst>
            <a:outerShdw blurRad="317500" dist="190500" dir="1500000" algn="ctr" rotWithShape="0">
              <a:srgbClr val="000000">
                <a:alpha val="40000"/>
              </a:srgbClr>
            </a:outerShdw>
          </a:effectLst>
        </p:grpSpPr>
        <p:sp>
          <p:nvSpPr>
            <p:cNvPr id="2" name="圆角矩形 1"/>
            <p:cNvSpPr/>
            <p:nvPr/>
          </p:nvSpPr>
          <p:spPr>
            <a:xfrm rot="2700000">
              <a:off x="2493377" y="2324708"/>
              <a:ext cx="1064902" cy="1064902"/>
            </a:xfrm>
            <a:prstGeom prst="roundRect">
              <a:avLst/>
            </a:prstGeom>
            <a:solidFill>
              <a:schemeClr val="accent1"/>
            </a:solidFill>
            <a:ln w="2857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2493377" y="2818651"/>
              <a:ext cx="1064902" cy="1064902"/>
              <a:chOff x="2432666" y="3409197"/>
              <a:chExt cx="1009740" cy="1009740"/>
            </a:xfrm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4" name="圆角矩形 53"/>
              <p:cNvSpPr/>
              <p:nvPr/>
            </p:nvSpPr>
            <p:spPr>
              <a:xfrm rot="2700000">
                <a:off x="2432666" y="3409197"/>
                <a:ext cx="1009740" cy="1009740"/>
              </a:xfrm>
              <a:prstGeom prst="roundRect">
                <a:avLst/>
              </a:prstGeom>
              <a:gradFill flip="none" rotWithShape="1">
                <a:gsLst>
                  <a:gs pos="86000">
                    <a:schemeClr val="bg1">
                      <a:lumMod val="75000"/>
                    </a:schemeClr>
                  </a:gs>
                  <a:gs pos="29000">
                    <a:schemeClr val="bg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2700000">
                <a:off x="2432666" y="3409197"/>
                <a:ext cx="1009740" cy="1009740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  <a:effectLst>
                <a:softEdge rad="254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73" name="矩形 259"/>
          <p:cNvSpPr>
            <a:spLocks noChangeArrowheads="1"/>
          </p:cNvSpPr>
          <p:nvPr/>
        </p:nvSpPr>
        <p:spPr bwMode="auto">
          <a:xfrm>
            <a:off x="2708367" y="4048373"/>
            <a:ext cx="7537432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spc="600" dirty="0" smtClean="0">
                <a:solidFill>
                  <a:schemeClr val="accent1"/>
                </a:solidFill>
                <a:cs typeface="Arial" panose="020B0604020202020204" pitchFamily="34" charset="0"/>
              </a:rPr>
              <a:t>感谢聆听 批评指导</a:t>
            </a:r>
            <a:endParaRPr lang="zh-CN" altLang="en-US" sz="6000" spc="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74" name="矩形 259"/>
          <p:cNvSpPr>
            <a:spLocks noChangeArrowheads="1"/>
          </p:cNvSpPr>
          <p:nvPr/>
        </p:nvSpPr>
        <p:spPr bwMode="auto">
          <a:xfrm>
            <a:off x="2972991" y="5160431"/>
            <a:ext cx="69847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4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</a:p>
        </p:txBody>
      </p:sp>
      <p:sp>
        <p:nvSpPr>
          <p:cNvPr id="75" name="矩形 259"/>
          <p:cNvSpPr>
            <a:spLocks noChangeArrowheads="1"/>
          </p:cNvSpPr>
          <p:nvPr/>
        </p:nvSpPr>
        <p:spPr bwMode="auto">
          <a:xfrm>
            <a:off x="3516513" y="5697304"/>
            <a:ext cx="57495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10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10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1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MH_Others_1"/>
          <p:cNvSpPr txBox="1"/>
          <p:nvPr>
            <p:custDataLst>
              <p:tags r:id="rId1"/>
            </p:custDataLst>
          </p:nvPr>
        </p:nvSpPr>
        <p:spPr>
          <a:xfrm rot="16200000">
            <a:off x="3172876" y="2236479"/>
            <a:ext cx="1231106" cy="1015260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8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MH_Others_1"/>
          <p:cNvSpPr txBox="1"/>
          <p:nvPr>
            <p:custDataLst>
              <p:tags r:id="rId2"/>
            </p:custDataLst>
          </p:nvPr>
        </p:nvSpPr>
        <p:spPr>
          <a:xfrm rot="16200000">
            <a:off x="4927785" y="2236479"/>
            <a:ext cx="1231106" cy="1015260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</a:t>
            </a:r>
            <a:endParaRPr lang="zh-CN" altLang="en-US" sz="8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MH_Others_1"/>
          <p:cNvSpPr txBox="1"/>
          <p:nvPr>
            <p:custDataLst>
              <p:tags r:id="rId3"/>
            </p:custDataLst>
          </p:nvPr>
        </p:nvSpPr>
        <p:spPr>
          <a:xfrm rot="16200000">
            <a:off x="6645748" y="2236479"/>
            <a:ext cx="1231106" cy="1015260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8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MH_Others_1"/>
          <p:cNvSpPr txBox="1"/>
          <p:nvPr>
            <p:custDataLst>
              <p:tags r:id="rId4"/>
            </p:custDataLst>
          </p:nvPr>
        </p:nvSpPr>
        <p:spPr>
          <a:xfrm rot="16200000">
            <a:off x="8391421" y="2236479"/>
            <a:ext cx="1231106" cy="1015260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80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X</a:t>
            </a:r>
            <a:endParaRPr lang="zh-CN" altLang="en-US" sz="8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689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350"/>
                            </p:stCondLst>
                            <p:childTnLst>
                              <p:par>
                                <p:cTn id="5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7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850"/>
                            </p:stCondLst>
                            <p:childTnLst>
                              <p:par>
                                <p:cTn id="5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tmFilter="0,0; .5, 1; 1, 1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350"/>
                            </p:stCondLst>
                            <p:childTnLst>
                              <p:par>
                                <p:cTn id="6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 tmFilter="0,0; .5, 1; 1, 1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3" grpId="1"/>
      <p:bldP spid="74" grpId="0"/>
      <p:bldP spid="74" grpId="1"/>
      <p:bldP spid="75" grpId="0"/>
      <p:bldP spid="76" grpId="0"/>
      <p:bldP spid="77" grpId="0"/>
      <p:bldP spid="78" grpId="0"/>
      <p:bldP spid="7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42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207" y="1485813"/>
            <a:ext cx="5095364" cy="4261026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613" y="1485813"/>
            <a:ext cx="2201063" cy="4261026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169" y="2698157"/>
            <a:ext cx="1826109" cy="18261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517" y="3088054"/>
            <a:ext cx="1513416" cy="104631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79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  <a:p>
            <a:pPr algn="ctr"/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197" y="2944303"/>
            <a:ext cx="3184233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工作回顾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465351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850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1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850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14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121" y="2793857"/>
            <a:ext cx="5645383" cy="2212249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463" y="3217331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463" y="4311353"/>
            <a:ext cx="3270252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463" y="5405375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463" y="2939770"/>
            <a:ext cx="1916711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463" y="5157993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463" y="4048882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080" y="3999336"/>
            <a:ext cx="3680083" cy="1884573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371" y="2975152"/>
            <a:ext cx="2488907" cy="1544235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363" y="1820546"/>
            <a:ext cx="1432911" cy="1469491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6084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043" y="3813718"/>
            <a:ext cx="459466" cy="443672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420" y="2553902"/>
            <a:ext cx="480416" cy="480926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470" y="5174136"/>
            <a:ext cx="452288" cy="443672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417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983677"/>
            <a:ext cx="4028238" cy="28906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415256" y="98367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535965" y="983677"/>
            <a:ext cx="4028238" cy="28906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94547" y="394943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415256" y="3949436"/>
            <a:ext cx="4028238" cy="28906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8535965" y="394943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20547" y="1894979"/>
            <a:ext cx="3332686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676776" y="4978162"/>
            <a:ext cx="3284430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019088" y="4978162"/>
            <a:ext cx="3535197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矩形 32"/>
          <p:cNvSpPr/>
          <p:nvPr/>
        </p:nvSpPr>
        <p:spPr>
          <a:xfrm flipH="1">
            <a:off x="4415256" y="290694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32"/>
          <p:cNvSpPr/>
          <p:nvPr/>
        </p:nvSpPr>
        <p:spPr>
          <a:xfrm>
            <a:off x="3391426" y="587270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32"/>
          <p:cNvSpPr/>
          <p:nvPr/>
        </p:nvSpPr>
        <p:spPr>
          <a:xfrm rot="16200000">
            <a:off x="8553966" y="393143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91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4514" y="2980162"/>
            <a:ext cx="4956699" cy="1348764"/>
            <a:chOff x="-939773" y="2734405"/>
            <a:chExt cx="5411981" cy="1472650"/>
          </a:xfrm>
        </p:grpSpPr>
        <p:grpSp>
          <p:nvGrpSpPr>
            <p:cNvPr id="15" name="Group 14"/>
            <p:cNvGrpSpPr/>
            <p:nvPr/>
          </p:nvGrpSpPr>
          <p:grpSpPr>
            <a:xfrm>
              <a:off x="-939773" y="2734405"/>
              <a:ext cx="5411981" cy="1472650"/>
              <a:chOff x="-939773" y="2903219"/>
              <a:chExt cx="5411981" cy="147265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-939773" y="2903219"/>
                <a:ext cx="4653644" cy="14726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999558" y="2903219"/>
                <a:ext cx="1472650" cy="147265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3127350" y="28621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17"/>
            <p:cNvSpPr>
              <a:spLocks/>
            </p:cNvSpPr>
            <p:nvPr/>
          </p:nvSpPr>
          <p:spPr bwMode="auto">
            <a:xfrm>
              <a:off x="3456664" y="3238832"/>
              <a:ext cx="561856" cy="463795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69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394416" y="2862197"/>
              <a:ext cx="2475011" cy="913704"/>
              <a:chOff x="578142" y="3091663"/>
              <a:chExt cx="2475011" cy="913704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578142" y="3091663"/>
                <a:ext cx="1573817" cy="3830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78142" y="3434509"/>
                <a:ext cx="2475011" cy="5708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Please replace text, click add relevant headline, modify the text content, also can copy your content to this directly.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。</a:t>
                </a:r>
                <a:endParaRPr lang="en-GB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488634" y="1145184"/>
            <a:ext cx="9756306" cy="5018726"/>
            <a:chOff x="0" y="730879"/>
            <a:chExt cx="10652441" cy="547970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730879"/>
              <a:ext cx="10652441" cy="5479705"/>
              <a:chOff x="-4093176" y="-217744"/>
              <a:chExt cx="14178398" cy="7293488"/>
            </a:xfrm>
          </p:grpSpPr>
          <p:sp>
            <p:nvSpPr>
              <p:cNvPr id="6" name="Block Arc 5"/>
              <p:cNvSpPr/>
              <p:nvPr/>
            </p:nvSpPr>
            <p:spPr>
              <a:xfrm>
                <a:off x="-4093176" y="-217744"/>
                <a:ext cx="7293488" cy="7293488"/>
              </a:xfrm>
              <a:prstGeom prst="blockArc">
                <a:avLst>
                  <a:gd name="adj1" fmla="val 18900000"/>
                  <a:gd name="adj2" fmla="val 2700000"/>
                  <a:gd name="adj3" fmla="val 296"/>
                </a:avLst>
              </a:prstGeom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784110" y="12615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106777" y="1126066"/>
                <a:ext cx="1354666" cy="1354666"/>
              </a:xfrm>
              <a:prstGeom prst="ellipse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3178048" y="2887132"/>
                <a:ext cx="6907174" cy="1083733"/>
              </a:xfrm>
              <a:custGeom>
                <a:avLst/>
                <a:gdLst>
                  <a:gd name="connsiteX0" fmla="*/ 0 w 6907174"/>
                  <a:gd name="connsiteY0" fmla="*/ 0 h 1083733"/>
                  <a:gd name="connsiteX1" fmla="*/ 6907174 w 6907174"/>
                  <a:gd name="connsiteY1" fmla="*/ 0 h 1083733"/>
                  <a:gd name="connsiteX2" fmla="*/ 6907174 w 6907174"/>
                  <a:gd name="connsiteY2" fmla="*/ 1083733 h 1083733"/>
                  <a:gd name="connsiteX3" fmla="*/ 0 w 6907174"/>
                  <a:gd name="connsiteY3" fmla="*/ 1083733 h 1083733"/>
                  <a:gd name="connsiteX4" fmla="*/ 0 w 6907174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7174" h="1083733">
                    <a:moveTo>
                      <a:pt x="0" y="0"/>
                    </a:moveTo>
                    <a:lnTo>
                      <a:pt x="6907174" y="0"/>
                    </a:lnTo>
                    <a:lnTo>
                      <a:pt x="6907174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500714" y="2751666"/>
                <a:ext cx="1354666" cy="1354666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2784110" y="45127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106777" y="4377266"/>
                <a:ext cx="1354666" cy="1354666"/>
              </a:xfrm>
              <a:prstGeom prst="ellips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4911576" y="2036133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en-GB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21217" y="3261651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en-GB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25247" y="4478807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en-GB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98114" y="1985453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98114" y="3175850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98114" y="4428125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2520131" y="5602816"/>
            <a:ext cx="772480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3661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38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8207" y="1485813"/>
            <a:ext cx="5095364" cy="4261026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613" y="1485813"/>
            <a:ext cx="2201063" cy="4261026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169" y="2698157"/>
            <a:ext cx="1826109" cy="1826108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517" y="3088054"/>
            <a:ext cx="1513416" cy="104631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799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479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197" y="2944303"/>
            <a:ext cx="3184233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自我评价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465351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850" y="3677848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51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850" y="3950664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807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721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0CE2DECD-6FBE-4688-993F-2463187C17F4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731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自定义 461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005D5D"/>
      </a:accent1>
      <a:accent2>
        <a:srgbClr val="209075"/>
      </a:accent2>
      <a:accent3>
        <a:srgbClr val="005D5D"/>
      </a:accent3>
      <a:accent4>
        <a:srgbClr val="209075"/>
      </a:accent4>
      <a:accent5>
        <a:srgbClr val="005D5D"/>
      </a:accent5>
      <a:accent6>
        <a:srgbClr val="209075"/>
      </a:accent6>
      <a:hlink>
        <a:srgbClr val="005D5D"/>
      </a:hlink>
      <a:folHlink>
        <a:srgbClr val="20907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3183</Words>
  <Application>Microsoft Office PowerPoint</Application>
  <PresentationFormat>自定义</PresentationFormat>
  <Paragraphs>251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述职报告</dc:title>
  <dc:creator/>
  <cp:keywords>www.1ppt.com</cp:keywords>
  <cp:lastModifiedBy/>
  <cp:revision>1</cp:revision>
  <dcterms:created xsi:type="dcterms:W3CDTF">2016-10-17T14:00:15Z</dcterms:created>
  <dcterms:modified xsi:type="dcterms:W3CDTF">2018-10-31T06:21:20Z</dcterms:modified>
</cp:coreProperties>
</file>